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handoutMasterIdLst>
    <p:handoutMasterId r:id="rId22"/>
  </p:handoutMasterIdLst>
  <p:sldIdLst>
    <p:sldId id="267" r:id="rId2"/>
    <p:sldId id="270" r:id="rId3"/>
    <p:sldId id="268" r:id="rId4"/>
    <p:sldId id="274" r:id="rId5"/>
    <p:sldId id="260" r:id="rId6"/>
    <p:sldId id="258" r:id="rId7"/>
    <p:sldId id="259" r:id="rId8"/>
    <p:sldId id="275" r:id="rId9"/>
    <p:sldId id="276" r:id="rId10"/>
    <p:sldId id="280" r:id="rId11"/>
    <p:sldId id="261" r:id="rId12"/>
    <p:sldId id="277" r:id="rId13"/>
    <p:sldId id="263" r:id="rId14"/>
    <p:sldId id="278" r:id="rId15"/>
    <p:sldId id="265" r:id="rId16"/>
    <p:sldId id="279" r:id="rId17"/>
    <p:sldId id="281" r:id="rId18"/>
    <p:sldId id="273" r:id="rId19"/>
    <p:sldId id="282" r:id="rId20"/>
    <p:sldId id="283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99"/>
    <a:srgbClr val="FF99FF"/>
    <a:srgbClr val="FFFFFF"/>
    <a:srgbClr val="FF3300"/>
    <a:srgbClr val="FFFF99"/>
    <a:srgbClr val="0000FF"/>
    <a:srgbClr val="00FF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94" autoAdjust="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B1901A-FEA1-4C34-96DD-5D42AAA3A9D5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EC4D5E-E4F6-45C7-8FF1-587D38C25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6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16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1ABA1-66AD-4D06-9EC4-88F5C46E354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491C3-05E9-47A7-8F05-6985F98FE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9A36C-0CD6-45D4-B746-47C914E765F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6E032-3D1C-47A5-B47B-7C3C0E49A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05F8-8CBC-4864-B6C0-D1A17E9182A5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3E17F-6699-41C1-B19C-6E403D026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9DD91-AFC6-4F17-BA23-A7D1E73F4BF8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C5B9D-6373-472F-BBF1-E9AB5D766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49F07-EFC4-4F42-B3E4-7B95C6FFCA3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0D746-DE24-4FD0-A0C2-9032C060A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B514E-1B14-4023-8470-F8DE68F8BC58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F74B8-E5E0-4D78-AD82-413D5A9B0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E64D4-173F-445F-A4C0-A19A073279F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BE180-F2AA-44DE-AB49-F5B43D32C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F7C7A-8DD8-4A99-83BF-0F15BA8A88B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48901-3EFF-4CFE-9EC3-5BC678418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D0944-69C3-481D-97FB-8C1C7CCA7DB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65E35-79B2-4961-8624-CA4DDA4D6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4B19C-303C-48DB-87BB-5FF637F9AC76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ACAF5-1481-4D09-9A33-0690C4AE1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939E8-FF33-4E91-8257-4F8D6E69B29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2A3A-C5ED-4653-BB44-5D606C5D7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0C8A2-293D-4C09-B53F-72B9E73840C5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786F0-855A-4FA3-A9A7-40DF0CEB7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fld id="{DD625F61-3CFB-42BC-9794-8B7647CB3550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C03049FF-FE6D-4644-9656-1465AFA6D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Nhac\NHAC\34.mp3" TargetMode="Externa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wmf"/><Relationship Id="rId5" Type="http://schemas.openxmlformats.org/officeDocument/2006/relationships/image" Target="../media/image16.png"/><Relationship Id="rId4" Type="http://schemas.openxmlformats.org/officeDocument/2006/relationships/image" Target="../media/image3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jpeg"/><Relationship Id="rId7" Type="http://schemas.openxmlformats.org/officeDocument/2006/relationships/hyperlink" Target="http://images.google.com.vn/imgres?imgurl=http://www.docbao.vn/NewsMedia/assets/Nam2008/image_20080301/rau%2520xanh2.jpg&amp;imgrefurl=http://www.docbao.vn/News.aspx%3Fcatid%3D13%26id%3D53266&amp;h=224&amp;w=300&amp;sz=46&amp;hl=vi&amp;start=1&amp;usg=__wit5pVRgyzK3sunwAxwWWfCyi5k=&amp;tbnid=rVfKky4AXrMWdM:&amp;tbnh=87&amp;tbnw=116&amp;prev=/images%3Fq%3Drau%2Bxanh%26gbv%3D2%26hl%3Dvi%26sa%3D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4.gif"/><Relationship Id="rId5" Type="http://schemas.openxmlformats.org/officeDocument/2006/relationships/image" Target="../media/image8.jpeg"/><Relationship Id="rId10" Type="http://schemas.openxmlformats.org/officeDocument/2006/relationships/image" Target="../media/image11.jpeg"/><Relationship Id="rId4" Type="http://schemas.openxmlformats.org/officeDocument/2006/relationships/hyperlink" Target="http://images.google.com.vn/imgres?imgurl=http://docbao.vn/NewsMedia/assets/Nam2008/image_20080519/vh%2520trung%25202.jpg&amp;imgrefurl=http://docbao.vn/News.aspx%3Fcatid%3D34%26id%3D67454&amp;h=400&amp;w=400&amp;sz=30&amp;hl=vi&amp;start=1&amp;usg=__U8oRe0MEzjtU9eRZhPzrEE2C9-Q=&amp;tbnid=YkesIeNacrpehM:&amp;tbnh=124&amp;tbnw=124&amp;prev=/images%3Fq%3DTR%25E1%25BB%25A8NG%26gbv%3D2%26hl%3Dvi%26sa%3DG" TargetMode="External"/><Relationship Id="rId9" Type="http://schemas.openxmlformats.org/officeDocument/2006/relationships/hyperlink" Target="http://images.google.com.vn/imgres?imgurl=http://nghenghiep.jobviet.com/docbao/images/stories/A1biettuoc/A1doday/2april08/traicay.jpg&amp;imgrefurl=http://nghenghiep.jobviet.com/docbao/index.php%3Foption%3Dcom_content%26task%3Dview%26id%3D51868&amp;h=461&amp;w=576&amp;sz=95&amp;hl=vi&amp;start=1&amp;usg=__rLmGR83Qe1iHkYX035zHnJc0odI=&amp;tbnid=TkjBJ4pNqyqvCM:&amp;tbnh=107&amp;tbnw=134&amp;prev=/images%3Fq%3Dtr%25C3%25A1i%2Bc%25C3%25A2y%26gbv%3D2%26hl%3Dvi%26sa%3D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jpeg"/><Relationship Id="rId7" Type="http://schemas.openxmlformats.org/officeDocument/2006/relationships/hyperlink" Target="http://images.google.com.vn/imgres?imgurl=http://www.docbao.vn/NewsMedia/assets/Nam2008/image_20080301/rau%2520xanh2.jpg&amp;imgrefurl=http://www.docbao.vn/News.aspx%3Fcatid%3D13%26id%3D53266&amp;h=224&amp;w=300&amp;sz=46&amp;hl=vi&amp;start=1&amp;usg=__wit5pVRgyzK3sunwAxwWWfCyi5k=&amp;tbnid=rVfKky4AXrMWdM:&amp;tbnh=87&amp;tbnw=116&amp;prev=/images%3Fq%3Drau%2Bxanh%26gbv%3D2%26hl%3Dvi%26sa%3D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images.google.com.vn/imgres?imgurl=http://nghenghiep.jobviet.com/docbao/images/stories/A1biettuoc/A1doday/2april08/traicay.jpg&amp;imgrefurl=http://nghenghiep.jobviet.com/docbao/index.php%3Foption%3Dcom_content%26task%3Dview%26id%3D51868&amp;h=461&amp;w=576&amp;sz=95&amp;hl=vi&amp;start=1&amp;usg=__rLmGR83Qe1iHkYX035zHnJc0odI=&amp;tbnid=TkjBJ4pNqyqvCM:&amp;tbnh=107&amp;tbnw=134&amp;prev=/images%3Fq%3Dtr%25C3%25A1i%2Bc%25C3%25A2y%26gbv%3D2%26hl%3Dvi%26sa%3DG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9.jpeg"/><Relationship Id="rId9" Type="http://schemas.openxmlformats.org/officeDocument/2006/relationships/hyperlink" Target="http://images.google.com.vn/imgres?imgurl=http://docbao.vn/NewsMedia/assets/Nam2008/image_20080519/vh%2520trung%25202.jpg&amp;imgrefurl=http://docbao.vn/News.aspx%3Fcatid%3D34%26id%3D67454&amp;h=400&amp;w=400&amp;sz=30&amp;hl=vi&amp;start=1&amp;usg=__U8oRe0MEzjtU9eRZhPzrEE2C9-Q=&amp;tbnid=YkesIeNacrpehM:&amp;tbnh=124&amp;tbnw=124&amp;prev=/images%3Fq%3DTR%25E1%25BB%25A8NG%26gbv%3D2%26hl%3Dvi%26sa%3D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hyperlink" Target="http://images.google.com.vn/imgres?imgurl=http://netlife.com.vn/Library/Images/61/2007/08/28-8/cam1.jpg&amp;imgrefurl=http://netlife.com.vn/vn/doisong/4034/index.aspx&amp;h=300&amp;w=300&amp;sz=12&amp;hl=vi&amp;start=5&amp;usg=__0F2TETSOYRIJlgGpg726QqNuV1U=&amp;tbnid=MA5kmunXI--frM:&amp;tbnh=116&amp;tbnw=116&amp;prev=/images%3Fq%3Dn%25C6%25B0%25E1%25BB%259Bc%2B%25C3%25A9p%26gbv%3D2%26hl%3Dvi%26sa%3DG" TargetMode="External"/><Relationship Id="rId7" Type="http://schemas.openxmlformats.org/officeDocument/2006/relationships/hyperlink" Target="http://images.google.com.vn/imgres?imgurl=http://www.anhhong.com/main/images/Chao%2520Bo.jpg&amp;imgrefurl=http://vn.myblog.yahoo.com/cafe_sua_da2005/index%3Fl%3Df%26id%3D1&amp;h=300&amp;w=323&amp;sz=41&amp;hl=vi&amp;start=1&amp;usg=__BY8rrHUxrcqWkQERv_KYk3joZPY=&amp;tbnid=QFD44zaCUKzfnM:&amp;tbnh=110&amp;tbnw=118&amp;prev=/images%3Fq%3Dch%25C3%25A1o%2Bth%25E1%25BB%258Bt%26gbv%3D2%26hl%3Dvi%26sa%3DG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hyperlink" Target="http://images.google.com.vn/imgres?imgurl=http://www.thuanthao.vn/images/product/picture/SoupMangCua(1).jpg&amp;imgrefurl=http://www.thuanthao.vn/%3Fshow%3Dproduct%26catid%3D32%26contentid%3D321&amp;h=444&amp;w=450&amp;sz=40&amp;hl=vi&amp;start=2&amp;usg=__4D1v-VAR9ufRS5gURkiXDznCh_E=&amp;tbnid=LbB5pKsgDH_ySM:&amp;tbnh=125&amp;tbnw=127&amp;prev=/images%3Fq%3Dsoup%26gbv%3D2%26hl%3Dvi%26sa%3DG" TargetMode="External"/><Relationship Id="rId10" Type="http://schemas.openxmlformats.org/officeDocument/2006/relationships/image" Target="../media/image15.jpeg"/><Relationship Id="rId4" Type="http://schemas.openxmlformats.org/officeDocument/2006/relationships/image" Target="../media/image12.jpeg"/><Relationship Id="rId9" Type="http://schemas.openxmlformats.org/officeDocument/2006/relationships/hyperlink" Target="http://images.google.com.vn/imgres?imgurl=http://images.timnhanh.com/namgioi/20071030/Image/sua%2520tuoi.jpg&amp;imgrefurl=http://namgioi.timnhanh.com/cham_soc/dinh_duong/20071030/35A4F2C8/&amp;h=450&amp;w=300&amp;sz=36&amp;hl=vi&amp;start=3&amp;usg=__U-aa4fx1l7VxJqzVtmi0vGPhD0U=&amp;tbnid=CMoY_WaBP8VIcM:&amp;tbnh=127&amp;tbnw=85&amp;prev=/images%3Fq%3Ds%25E1%25BB%25AFa%2Bb%25C3%25B2%26gbv%3D2%26hl%3Dvi%26sa%3D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WordArt 13"/>
          <p:cNvSpPr>
            <a:spLocks noChangeArrowheads="1" noChangeShapeType="1" noTextEdit="1"/>
          </p:cNvSpPr>
          <p:nvPr/>
        </p:nvSpPr>
        <p:spPr bwMode="auto">
          <a:xfrm>
            <a:off x="1905000" y="2724150"/>
            <a:ext cx="59817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KHOA HỌC 4</a:t>
            </a:r>
          </a:p>
        </p:txBody>
      </p:sp>
      <p:pic>
        <p:nvPicPr>
          <p:cNvPr id="29724" name="Picture 28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2300" y="4038600"/>
            <a:ext cx="3441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26" name="34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5438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 rot="-130155">
            <a:off x="-304800" y="3505200"/>
            <a:ext cx="2667000" cy="3352800"/>
            <a:chOff x="17" y="2256"/>
            <a:chExt cx="1829" cy="2064"/>
          </a:xfrm>
        </p:grpSpPr>
        <p:grpSp>
          <p:nvGrpSpPr>
            <p:cNvPr id="3078" name="Group 32"/>
            <p:cNvGrpSpPr>
              <a:grpSpLocks/>
            </p:cNvGrpSpPr>
            <p:nvPr/>
          </p:nvGrpSpPr>
          <p:grpSpPr bwMode="auto">
            <a:xfrm>
              <a:off x="17" y="3416"/>
              <a:ext cx="1829" cy="904"/>
              <a:chOff x="17" y="3416"/>
              <a:chExt cx="1829" cy="904"/>
            </a:xfrm>
          </p:grpSpPr>
          <p:sp>
            <p:nvSpPr>
              <p:cNvPr id="3086" name="Freeform 33"/>
              <p:cNvSpPr>
                <a:spLocks/>
              </p:cNvSpPr>
              <p:nvPr/>
            </p:nvSpPr>
            <p:spPr bwMode="auto">
              <a:xfrm>
                <a:off x="601" y="3776"/>
                <a:ext cx="668" cy="393"/>
              </a:xfrm>
              <a:custGeom>
                <a:avLst/>
                <a:gdLst>
                  <a:gd name="T0" fmla="*/ 0 w 1336"/>
                  <a:gd name="T1" fmla="*/ 0 h 1572"/>
                  <a:gd name="T2" fmla="*/ 3 w 1336"/>
                  <a:gd name="T3" fmla="*/ 40 h 1572"/>
                  <a:gd name="T4" fmla="*/ 14 w 1336"/>
                  <a:gd name="T5" fmla="*/ 79 h 1572"/>
                  <a:gd name="T6" fmla="*/ 31 w 1336"/>
                  <a:gd name="T7" fmla="*/ 117 h 1572"/>
                  <a:gd name="T8" fmla="*/ 53 w 1336"/>
                  <a:gd name="T9" fmla="*/ 153 h 1572"/>
                  <a:gd name="T10" fmla="*/ 81 w 1336"/>
                  <a:gd name="T11" fmla="*/ 187 h 1572"/>
                  <a:gd name="T12" fmla="*/ 114 w 1336"/>
                  <a:gd name="T13" fmla="*/ 220 h 1572"/>
                  <a:gd name="T14" fmla="*/ 153 w 1336"/>
                  <a:gd name="T15" fmla="*/ 250 h 1572"/>
                  <a:gd name="T16" fmla="*/ 196 w 1336"/>
                  <a:gd name="T17" fmla="*/ 278 h 1572"/>
                  <a:gd name="T18" fmla="*/ 244 w 1336"/>
                  <a:gd name="T19" fmla="*/ 303 h 1572"/>
                  <a:gd name="T20" fmla="*/ 295 w 1336"/>
                  <a:gd name="T21" fmla="*/ 326 h 1572"/>
                  <a:gd name="T22" fmla="*/ 350 w 1336"/>
                  <a:gd name="T23" fmla="*/ 346 h 1572"/>
                  <a:gd name="T24" fmla="*/ 409 w 1336"/>
                  <a:gd name="T25" fmla="*/ 362 h 1572"/>
                  <a:gd name="T26" fmla="*/ 470 w 1336"/>
                  <a:gd name="T27" fmla="*/ 375 h 1572"/>
                  <a:gd name="T28" fmla="*/ 534 w 1336"/>
                  <a:gd name="T29" fmla="*/ 385 h 1572"/>
                  <a:gd name="T30" fmla="*/ 601 w 1336"/>
                  <a:gd name="T31" fmla="*/ 391 h 1572"/>
                  <a:gd name="T32" fmla="*/ 668 w 1336"/>
                  <a:gd name="T33" fmla="*/ 393 h 1572"/>
                  <a:gd name="T34" fmla="*/ 668 w 1336"/>
                  <a:gd name="T35" fmla="*/ 366 h 1572"/>
                  <a:gd name="T36" fmla="*/ 605 w 1336"/>
                  <a:gd name="T37" fmla="*/ 364 h 1572"/>
                  <a:gd name="T38" fmla="*/ 543 w 1336"/>
                  <a:gd name="T39" fmla="*/ 359 h 1572"/>
                  <a:gd name="T40" fmla="*/ 483 w 1336"/>
                  <a:gd name="T41" fmla="*/ 350 h 1572"/>
                  <a:gd name="T42" fmla="*/ 426 w 1336"/>
                  <a:gd name="T43" fmla="*/ 337 h 1572"/>
                  <a:gd name="T44" fmla="*/ 372 w 1336"/>
                  <a:gd name="T45" fmla="*/ 322 h 1572"/>
                  <a:gd name="T46" fmla="*/ 321 w 1336"/>
                  <a:gd name="T47" fmla="*/ 304 h 1572"/>
                  <a:gd name="T48" fmla="*/ 272 w 1336"/>
                  <a:gd name="T49" fmla="*/ 283 h 1572"/>
                  <a:gd name="T50" fmla="*/ 228 w 1336"/>
                  <a:gd name="T51" fmla="*/ 259 h 1572"/>
                  <a:gd name="T52" fmla="*/ 188 w 1336"/>
                  <a:gd name="T53" fmla="*/ 233 h 1572"/>
                  <a:gd name="T54" fmla="*/ 152 w 1336"/>
                  <a:gd name="T55" fmla="*/ 205 h 1572"/>
                  <a:gd name="T56" fmla="*/ 122 w 1336"/>
                  <a:gd name="T57" fmla="*/ 175 h 1572"/>
                  <a:gd name="T58" fmla="*/ 95 w 1336"/>
                  <a:gd name="T59" fmla="*/ 143 h 1572"/>
                  <a:gd name="T60" fmla="*/ 74 w 1336"/>
                  <a:gd name="T61" fmla="*/ 109 h 1572"/>
                  <a:gd name="T62" fmla="*/ 59 w 1336"/>
                  <a:gd name="T63" fmla="*/ 74 h 1572"/>
                  <a:gd name="T64" fmla="*/ 49 w 1336"/>
                  <a:gd name="T65" fmla="*/ 38 h 1572"/>
                  <a:gd name="T66" fmla="*/ 46 w 1336"/>
                  <a:gd name="T67" fmla="*/ 0 h 1572"/>
                  <a:gd name="T68" fmla="*/ 0 w 1336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6"/>
                  <a:gd name="T106" fmla="*/ 0 h 1572"/>
                  <a:gd name="T107" fmla="*/ 1336 w 1336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6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7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2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8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7" y="1448"/>
                    </a:lnTo>
                    <a:lnTo>
                      <a:pt x="939" y="1501"/>
                    </a:lnTo>
                    <a:lnTo>
                      <a:pt x="1067" y="1540"/>
                    </a:lnTo>
                    <a:lnTo>
                      <a:pt x="1201" y="1564"/>
                    </a:lnTo>
                    <a:lnTo>
                      <a:pt x="1336" y="1572"/>
                    </a:lnTo>
                    <a:lnTo>
                      <a:pt x="1336" y="1464"/>
                    </a:lnTo>
                    <a:lnTo>
                      <a:pt x="1209" y="1455"/>
                    </a:lnTo>
                    <a:lnTo>
                      <a:pt x="1085" y="1435"/>
                    </a:lnTo>
                    <a:lnTo>
                      <a:pt x="966" y="1398"/>
                    </a:lnTo>
                    <a:lnTo>
                      <a:pt x="852" y="1348"/>
                    </a:lnTo>
                    <a:lnTo>
                      <a:pt x="743" y="1286"/>
                    </a:lnTo>
                    <a:lnTo>
                      <a:pt x="641" y="1215"/>
                    </a:lnTo>
                    <a:lnTo>
                      <a:pt x="544" y="1130"/>
                    </a:lnTo>
                    <a:lnTo>
                      <a:pt x="456" y="1036"/>
                    </a:lnTo>
                    <a:lnTo>
                      <a:pt x="376" y="931"/>
                    </a:lnTo>
                    <a:lnTo>
                      <a:pt x="304" y="818"/>
                    </a:lnTo>
                    <a:lnTo>
                      <a:pt x="243" y="698"/>
                    </a:lnTo>
                    <a:lnTo>
                      <a:pt x="190" y="571"/>
                    </a:lnTo>
                    <a:lnTo>
                      <a:pt x="148" y="436"/>
                    </a:lnTo>
                    <a:lnTo>
                      <a:pt x="117" y="297"/>
                    </a:lnTo>
                    <a:lnTo>
                      <a:pt x="98" y="150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34"/>
              <p:cNvSpPr>
                <a:spLocks/>
              </p:cNvSpPr>
              <p:nvPr/>
            </p:nvSpPr>
            <p:spPr bwMode="auto">
              <a:xfrm>
                <a:off x="682" y="3776"/>
                <a:ext cx="587" cy="346"/>
              </a:xfrm>
              <a:custGeom>
                <a:avLst/>
                <a:gdLst>
                  <a:gd name="T0" fmla="*/ 587 w 1174"/>
                  <a:gd name="T1" fmla="*/ 319 h 1383"/>
                  <a:gd name="T2" fmla="*/ 532 w 1174"/>
                  <a:gd name="T3" fmla="*/ 317 h 1383"/>
                  <a:gd name="T4" fmla="*/ 478 w 1174"/>
                  <a:gd name="T5" fmla="*/ 313 h 1383"/>
                  <a:gd name="T6" fmla="*/ 427 w 1174"/>
                  <a:gd name="T7" fmla="*/ 305 h 1383"/>
                  <a:gd name="T8" fmla="*/ 377 w 1174"/>
                  <a:gd name="T9" fmla="*/ 294 h 1383"/>
                  <a:gd name="T10" fmla="*/ 330 w 1174"/>
                  <a:gd name="T11" fmla="*/ 280 h 1383"/>
                  <a:gd name="T12" fmla="*/ 285 w 1174"/>
                  <a:gd name="T13" fmla="*/ 265 h 1383"/>
                  <a:gd name="T14" fmla="*/ 242 w 1174"/>
                  <a:gd name="T15" fmla="*/ 246 h 1383"/>
                  <a:gd name="T16" fmla="*/ 204 w 1174"/>
                  <a:gd name="T17" fmla="*/ 226 h 1383"/>
                  <a:gd name="T18" fmla="*/ 170 w 1174"/>
                  <a:gd name="T19" fmla="*/ 204 h 1383"/>
                  <a:gd name="T20" fmla="*/ 138 w 1174"/>
                  <a:gd name="T21" fmla="*/ 179 h 1383"/>
                  <a:gd name="T22" fmla="*/ 112 w 1174"/>
                  <a:gd name="T23" fmla="*/ 153 h 1383"/>
                  <a:gd name="T24" fmla="*/ 89 w 1174"/>
                  <a:gd name="T25" fmla="*/ 125 h 1383"/>
                  <a:gd name="T26" fmla="*/ 70 w 1174"/>
                  <a:gd name="T27" fmla="*/ 96 h 1383"/>
                  <a:gd name="T28" fmla="*/ 57 w 1174"/>
                  <a:gd name="T29" fmla="*/ 65 h 1383"/>
                  <a:gd name="T30" fmla="*/ 49 w 1174"/>
                  <a:gd name="T31" fmla="*/ 33 h 1383"/>
                  <a:gd name="T32" fmla="*/ 46 w 1174"/>
                  <a:gd name="T33" fmla="*/ 0 h 1383"/>
                  <a:gd name="T34" fmla="*/ 0 w 1174"/>
                  <a:gd name="T35" fmla="*/ 0 h 1383"/>
                  <a:gd name="T36" fmla="*/ 3 w 1174"/>
                  <a:gd name="T37" fmla="*/ 35 h 1383"/>
                  <a:gd name="T38" fmla="*/ 12 w 1174"/>
                  <a:gd name="T39" fmla="*/ 70 h 1383"/>
                  <a:gd name="T40" fmla="*/ 26 w 1174"/>
                  <a:gd name="T41" fmla="*/ 103 h 1383"/>
                  <a:gd name="T42" fmla="*/ 46 w 1174"/>
                  <a:gd name="T43" fmla="*/ 135 h 1383"/>
                  <a:gd name="T44" fmla="*/ 71 w 1174"/>
                  <a:gd name="T45" fmla="*/ 165 h 1383"/>
                  <a:gd name="T46" fmla="*/ 100 w 1174"/>
                  <a:gd name="T47" fmla="*/ 194 h 1383"/>
                  <a:gd name="T48" fmla="*/ 135 w 1174"/>
                  <a:gd name="T49" fmla="*/ 220 h 1383"/>
                  <a:gd name="T50" fmla="*/ 172 w 1174"/>
                  <a:gd name="T51" fmla="*/ 245 h 1383"/>
                  <a:gd name="T52" fmla="*/ 214 w 1174"/>
                  <a:gd name="T53" fmla="*/ 267 h 1383"/>
                  <a:gd name="T54" fmla="*/ 259 w 1174"/>
                  <a:gd name="T55" fmla="*/ 287 h 1383"/>
                  <a:gd name="T56" fmla="*/ 308 w 1174"/>
                  <a:gd name="T57" fmla="*/ 304 h 1383"/>
                  <a:gd name="T58" fmla="*/ 359 w 1174"/>
                  <a:gd name="T59" fmla="*/ 319 h 1383"/>
                  <a:gd name="T60" fmla="*/ 413 w 1174"/>
                  <a:gd name="T61" fmla="*/ 331 h 1383"/>
                  <a:gd name="T62" fmla="*/ 470 w 1174"/>
                  <a:gd name="T63" fmla="*/ 339 h 1383"/>
                  <a:gd name="T64" fmla="*/ 528 w 1174"/>
                  <a:gd name="T65" fmla="*/ 344 h 1383"/>
                  <a:gd name="T66" fmla="*/ 587 w 1174"/>
                  <a:gd name="T67" fmla="*/ 346 h 1383"/>
                  <a:gd name="T68" fmla="*/ 587 w 1174"/>
                  <a:gd name="T69" fmla="*/ 319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4"/>
                  <a:gd name="T106" fmla="*/ 0 h 1383"/>
                  <a:gd name="T107" fmla="*/ 1174 w 1174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4" h="1383">
                    <a:moveTo>
                      <a:pt x="1174" y="1275"/>
                    </a:moveTo>
                    <a:lnTo>
                      <a:pt x="1064" y="1269"/>
                    </a:lnTo>
                    <a:lnTo>
                      <a:pt x="956" y="1250"/>
                    </a:lnTo>
                    <a:lnTo>
                      <a:pt x="853" y="1220"/>
                    </a:lnTo>
                    <a:lnTo>
                      <a:pt x="753" y="1175"/>
                    </a:lnTo>
                    <a:lnTo>
                      <a:pt x="659" y="1121"/>
                    </a:lnTo>
                    <a:lnTo>
                      <a:pt x="569" y="1060"/>
                    </a:lnTo>
                    <a:lnTo>
                      <a:pt x="484" y="985"/>
                    </a:lnTo>
                    <a:lnTo>
                      <a:pt x="408" y="903"/>
                    </a:lnTo>
                    <a:lnTo>
                      <a:pt x="339" y="814"/>
                    </a:lnTo>
                    <a:lnTo>
                      <a:pt x="276" y="714"/>
                    </a:lnTo>
                    <a:lnTo>
                      <a:pt x="223" y="611"/>
                    </a:lnTo>
                    <a:lnTo>
                      <a:pt x="177" y="499"/>
                    </a:lnTo>
                    <a:lnTo>
                      <a:pt x="139" y="382"/>
                    </a:lnTo>
                    <a:lnTo>
                      <a:pt x="113" y="259"/>
                    </a:lnTo>
                    <a:lnTo>
                      <a:pt x="97" y="131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41"/>
                    </a:lnTo>
                    <a:lnTo>
                      <a:pt x="24" y="278"/>
                    </a:lnTo>
                    <a:lnTo>
                      <a:pt x="52" y="411"/>
                    </a:lnTo>
                    <a:lnTo>
                      <a:pt x="92" y="540"/>
                    </a:lnTo>
                    <a:lnTo>
                      <a:pt x="141" y="661"/>
                    </a:lnTo>
                    <a:lnTo>
                      <a:pt x="200" y="775"/>
                    </a:lnTo>
                    <a:lnTo>
                      <a:pt x="269" y="881"/>
                    </a:lnTo>
                    <a:lnTo>
                      <a:pt x="344" y="979"/>
                    </a:lnTo>
                    <a:lnTo>
                      <a:pt x="427" y="1068"/>
                    </a:lnTo>
                    <a:lnTo>
                      <a:pt x="517" y="1149"/>
                    </a:lnTo>
                    <a:lnTo>
                      <a:pt x="615" y="1217"/>
                    </a:lnTo>
                    <a:lnTo>
                      <a:pt x="718" y="1275"/>
                    </a:lnTo>
                    <a:lnTo>
                      <a:pt x="826" y="1322"/>
                    </a:lnTo>
                    <a:lnTo>
                      <a:pt x="940" y="1354"/>
                    </a:lnTo>
                    <a:lnTo>
                      <a:pt x="1056" y="1377"/>
                    </a:lnTo>
                    <a:lnTo>
                      <a:pt x="1174" y="1383"/>
                    </a:lnTo>
                    <a:lnTo>
                      <a:pt x="1174" y="1275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8" name="Freeform 35"/>
              <p:cNvSpPr>
                <a:spLocks/>
              </p:cNvSpPr>
              <p:nvPr/>
            </p:nvSpPr>
            <p:spPr bwMode="auto">
              <a:xfrm>
                <a:off x="763" y="3776"/>
                <a:ext cx="506" cy="299"/>
              </a:xfrm>
              <a:custGeom>
                <a:avLst/>
                <a:gdLst>
                  <a:gd name="T0" fmla="*/ 506 w 1012"/>
                  <a:gd name="T1" fmla="*/ 272 h 1193"/>
                  <a:gd name="T2" fmla="*/ 459 w 1012"/>
                  <a:gd name="T3" fmla="*/ 270 h 1193"/>
                  <a:gd name="T4" fmla="*/ 414 w 1012"/>
                  <a:gd name="T5" fmla="*/ 267 h 1193"/>
                  <a:gd name="T6" fmla="*/ 369 w 1012"/>
                  <a:gd name="T7" fmla="*/ 260 h 1193"/>
                  <a:gd name="T8" fmla="*/ 327 w 1012"/>
                  <a:gd name="T9" fmla="*/ 251 h 1193"/>
                  <a:gd name="T10" fmla="*/ 287 w 1012"/>
                  <a:gd name="T11" fmla="*/ 239 h 1193"/>
                  <a:gd name="T12" fmla="*/ 249 w 1012"/>
                  <a:gd name="T13" fmla="*/ 225 h 1193"/>
                  <a:gd name="T14" fmla="*/ 213 w 1012"/>
                  <a:gd name="T15" fmla="*/ 210 h 1193"/>
                  <a:gd name="T16" fmla="*/ 181 w 1012"/>
                  <a:gd name="T17" fmla="*/ 192 h 1193"/>
                  <a:gd name="T18" fmla="*/ 151 w 1012"/>
                  <a:gd name="T19" fmla="*/ 173 h 1193"/>
                  <a:gd name="T20" fmla="*/ 125 w 1012"/>
                  <a:gd name="T21" fmla="*/ 152 h 1193"/>
                  <a:gd name="T22" fmla="*/ 102 w 1012"/>
                  <a:gd name="T23" fmla="*/ 130 h 1193"/>
                  <a:gd name="T24" fmla="*/ 82 w 1012"/>
                  <a:gd name="T25" fmla="*/ 106 h 1193"/>
                  <a:gd name="T26" fmla="*/ 66 w 1012"/>
                  <a:gd name="T27" fmla="*/ 81 h 1193"/>
                  <a:gd name="T28" fmla="*/ 55 w 1012"/>
                  <a:gd name="T29" fmla="*/ 55 h 1193"/>
                  <a:gd name="T30" fmla="*/ 49 w 1012"/>
                  <a:gd name="T31" fmla="*/ 28 h 1193"/>
                  <a:gd name="T32" fmla="*/ 46 w 1012"/>
                  <a:gd name="T33" fmla="*/ 0 h 1193"/>
                  <a:gd name="T34" fmla="*/ 0 w 1012"/>
                  <a:gd name="T35" fmla="*/ 0 h 1193"/>
                  <a:gd name="T36" fmla="*/ 3 w 1012"/>
                  <a:gd name="T37" fmla="*/ 31 h 1193"/>
                  <a:gd name="T38" fmla="*/ 10 w 1012"/>
                  <a:gd name="T39" fmla="*/ 60 h 1193"/>
                  <a:gd name="T40" fmla="*/ 23 w 1012"/>
                  <a:gd name="T41" fmla="*/ 89 h 1193"/>
                  <a:gd name="T42" fmla="*/ 40 w 1012"/>
                  <a:gd name="T43" fmla="*/ 117 h 1193"/>
                  <a:gd name="T44" fmla="*/ 61 w 1012"/>
                  <a:gd name="T45" fmla="*/ 143 h 1193"/>
                  <a:gd name="T46" fmla="*/ 87 w 1012"/>
                  <a:gd name="T47" fmla="*/ 167 h 1193"/>
                  <a:gd name="T48" fmla="*/ 116 w 1012"/>
                  <a:gd name="T49" fmla="*/ 190 h 1193"/>
                  <a:gd name="T50" fmla="*/ 148 w 1012"/>
                  <a:gd name="T51" fmla="*/ 212 h 1193"/>
                  <a:gd name="T52" fmla="*/ 184 w 1012"/>
                  <a:gd name="T53" fmla="*/ 231 h 1193"/>
                  <a:gd name="T54" fmla="*/ 224 w 1012"/>
                  <a:gd name="T55" fmla="*/ 248 h 1193"/>
                  <a:gd name="T56" fmla="*/ 265 w 1012"/>
                  <a:gd name="T57" fmla="*/ 263 h 1193"/>
                  <a:gd name="T58" fmla="*/ 310 w 1012"/>
                  <a:gd name="T59" fmla="*/ 276 h 1193"/>
                  <a:gd name="T60" fmla="*/ 356 w 1012"/>
                  <a:gd name="T61" fmla="*/ 285 h 1193"/>
                  <a:gd name="T62" fmla="*/ 406 w 1012"/>
                  <a:gd name="T63" fmla="*/ 293 h 1193"/>
                  <a:gd name="T64" fmla="*/ 455 w 1012"/>
                  <a:gd name="T65" fmla="*/ 297 h 1193"/>
                  <a:gd name="T66" fmla="*/ 506 w 1012"/>
                  <a:gd name="T67" fmla="*/ 299 h 1193"/>
                  <a:gd name="T68" fmla="*/ 506 w 1012"/>
                  <a:gd name="T69" fmla="*/ 272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2"/>
                  <a:gd name="T106" fmla="*/ 0 h 1193"/>
                  <a:gd name="T107" fmla="*/ 1012 w 1012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2" h="1193">
                    <a:moveTo>
                      <a:pt x="1012" y="1085"/>
                    </a:moveTo>
                    <a:lnTo>
                      <a:pt x="918" y="1078"/>
                    </a:lnTo>
                    <a:lnTo>
                      <a:pt x="827" y="1065"/>
                    </a:lnTo>
                    <a:lnTo>
                      <a:pt x="738" y="1037"/>
                    </a:lnTo>
                    <a:lnTo>
                      <a:pt x="654" y="1000"/>
                    </a:lnTo>
                    <a:lnTo>
                      <a:pt x="574" y="954"/>
                    </a:lnTo>
                    <a:lnTo>
                      <a:pt x="498" y="899"/>
                    </a:lnTo>
                    <a:lnTo>
                      <a:pt x="426" y="838"/>
                    </a:lnTo>
                    <a:lnTo>
                      <a:pt x="362" y="767"/>
                    </a:lnTo>
                    <a:lnTo>
                      <a:pt x="302" y="692"/>
                    </a:lnTo>
                    <a:lnTo>
                      <a:pt x="249" y="607"/>
                    </a:lnTo>
                    <a:lnTo>
                      <a:pt x="203" y="518"/>
                    </a:lnTo>
                    <a:lnTo>
                      <a:pt x="164" y="423"/>
                    </a:lnTo>
                    <a:lnTo>
                      <a:pt x="132" y="322"/>
                    </a:lnTo>
                    <a:lnTo>
                      <a:pt x="109" y="220"/>
                    </a:lnTo>
                    <a:lnTo>
                      <a:pt x="97" y="112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22"/>
                    </a:lnTo>
                    <a:lnTo>
                      <a:pt x="20" y="239"/>
                    </a:lnTo>
                    <a:lnTo>
                      <a:pt x="46" y="355"/>
                    </a:lnTo>
                    <a:lnTo>
                      <a:pt x="79" y="465"/>
                    </a:lnTo>
                    <a:lnTo>
                      <a:pt x="122" y="569"/>
                    </a:lnTo>
                    <a:lnTo>
                      <a:pt x="173" y="668"/>
                    </a:lnTo>
                    <a:lnTo>
                      <a:pt x="231" y="758"/>
                    </a:lnTo>
                    <a:lnTo>
                      <a:pt x="296" y="844"/>
                    </a:lnTo>
                    <a:lnTo>
                      <a:pt x="368" y="920"/>
                    </a:lnTo>
                    <a:lnTo>
                      <a:pt x="447" y="989"/>
                    </a:lnTo>
                    <a:lnTo>
                      <a:pt x="530" y="1049"/>
                    </a:lnTo>
                    <a:lnTo>
                      <a:pt x="619" y="1100"/>
                    </a:lnTo>
                    <a:lnTo>
                      <a:pt x="711" y="1139"/>
                    </a:lnTo>
                    <a:lnTo>
                      <a:pt x="811" y="1169"/>
                    </a:lnTo>
                    <a:lnTo>
                      <a:pt x="910" y="1187"/>
                    </a:lnTo>
                    <a:lnTo>
                      <a:pt x="1012" y="1193"/>
                    </a:lnTo>
                    <a:lnTo>
                      <a:pt x="1012" y="1085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Freeform 36"/>
              <p:cNvSpPr>
                <a:spLocks/>
              </p:cNvSpPr>
              <p:nvPr/>
            </p:nvSpPr>
            <p:spPr bwMode="auto">
              <a:xfrm>
                <a:off x="401" y="3639"/>
                <a:ext cx="636" cy="374"/>
              </a:xfrm>
              <a:custGeom>
                <a:avLst/>
                <a:gdLst>
                  <a:gd name="T0" fmla="*/ 636 w 1271"/>
                  <a:gd name="T1" fmla="*/ 291 h 1495"/>
                  <a:gd name="T2" fmla="*/ 584 w 1271"/>
                  <a:gd name="T3" fmla="*/ 290 h 1495"/>
                  <a:gd name="T4" fmla="*/ 536 w 1271"/>
                  <a:gd name="T5" fmla="*/ 285 h 1495"/>
                  <a:gd name="T6" fmla="*/ 488 w 1271"/>
                  <a:gd name="T7" fmla="*/ 278 h 1495"/>
                  <a:gd name="T8" fmla="*/ 444 w 1271"/>
                  <a:gd name="T9" fmla="*/ 268 h 1495"/>
                  <a:gd name="T10" fmla="*/ 400 w 1271"/>
                  <a:gd name="T11" fmla="*/ 256 h 1495"/>
                  <a:gd name="T12" fmla="*/ 358 w 1271"/>
                  <a:gd name="T13" fmla="*/ 241 h 1495"/>
                  <a:gd name="T14" fmla="*/ 321 w 1271"/>
                  <a:gd name="T15" fmla="*/ 225 h 1495"/>
                  <a:gd name="T16" fmla="*/ 286 w 1271"/>
                  <a:gd name="T17" fmla="*/ 206 h 1495"/>
                  <a:gd name="T18" fmla="*/ 254 w 1271"/>
                  <a:gd name="T19" fmla="*/ 186 h 1495"/>
                  <a:gd name="T20" fmla="*/ 226 w 1271"/>
                  <a:gd name="T21" fmla="*/ 163 h 1495"/>
                  <a:gd name="T22" fmla="*/ 201 w 1271"/>
                  <a:gd name="T23" fmla="*/ 139 h 1495"/>
                  <a:gd name="T24" fmla="*/ 180 w 1271"/>
                  <a:gd name="T25" fmla="*/ 113 h 1495"/>
                  <a:gd name="T26" fmla="*/ 163 w 1271"/>
                  <a:gd name="T27" fmla="*/ 87 h 1495"/>
                  <a:gd name="T28" fmla="*/ 151 w 1271"/>
                  <a:gd name="T29" fmla="*/ 59 h 1495"/>
                  <a:gd name="T30" fmla="*/ 144 w 1271"/>
                  <a:gd name="T31" fmla="*/ 30 h 1495"/>
                  <a:gd name="T32" fmla="*/ 142 w 1271"/>
                  <a:gd name="T33" fmla="*/ 0 h 1495"/>
                  <a:gd name="T34" fmla="*/ 0 w 1271"/>
                  <a:gd name="T35" fmla="*/ 0 h 1495"/>
                  <a:gd name="T36" fmla="*/ 3 w 1271"/>
                  <a:gd name="T37" fmla="*/ 38 h 1495"/>
                  <a:gd name="T38" fmla="*/ 14 w 1271"/>
                  <a:gd name="T39" fmla="*/ 75 h 1495"/>
                  <a:gd name="T40" fmla="*/ 29 w 1271"/>
                  <a:gd name="T41" fmla="*/ 111 h 1495"/>
                  <a:gd name="T42" fmla="*/ 51 w 1271"/>
                  <a:gd name="T43" fmla="*/ 146 h 1495"/>
                  <a:gd name="T44" fmla="*/ 77 w 1271"/>
                  <a:gd name="T45" fmla="*/ 178 h 1495"/>
                  <a:gd name="T46" fmla="*/ 109 w 1271"/>
                  <a:gd name="T47" fmla="*/ 209 h 1495"/>
                  <a:gd name="T48" fmla="*/ 146 w 1271"/>
                  <a:gd name="T49" fmla="*/ 237 h 1495"/>
                  <a:gd name="T50" fmla="*/ 186 w 1271"/>
                  <a:gd name="T51" fmla="*/ 264 h 1495"/>
                  <a:gd name="T52" fmla="*/ 231 w 1271"/>
                  <a:gd name="T53" fmla="*/ 289 h 1495"/>
                  <a:gd name="T54" fmla="*/ 281 w 1271"/>
                  <a:gd name="T55" fmla="*/ 310 h 1495"/>
                  <a:gd name="T56" fmla="*/ 333 w 1271"/>
                  <a:gd name="T57" fmla="*/ 329 h 1495"/>
                  <a:gd name="T58" fmla="*/ 388 w 1271"/>
                  <a:gd name="T59" fmla="*/ 344 h 1495"/>
                  <a:gd name="T60" fmla="*/ 447 w 1271"/>
                  <a:gd name="T61" fmla="*/ 357 h 1495"/>
                  <a:gd name="T62" fmla="*/ 508 w 1271"/>
                  <a:gd name="T63" fmla="*/ 366 h 1495"/>
                  <a:gd name="T64" fmla="*/ 571 w 1271"/>
                  <a:gd name="T65" fmla="*/ 372 h 1495"/>
                  <a:gd name="T66" fmla="*/ 636 w 1271"/>
                  <a:gd name="T67" fmla="*/ 374 h 1495"/>
                  <a:gd name="T68" fmla="*/ 636 w 1271"/>
                  <a:gd name="T69" fmla="*/ 291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1"/>
                  <a:gd name="T106" fmla="*/ 0 h 1495"/>
                  <a:gd name="T107" fmla="*/ 1271 w 1271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1" h="1495">
                    <a:moveTo>
                      <a:pt x="1271" y="1163"/>
                    </a:moveTo>
                    <a:lnTo>
                      <a:pt x="1168" y="1159"/>
                    </a:lnTo>
                    <a:lnTo>
                      <a:pt x="1071" y="1141"/>
                    </a:lnTo>
                    <a:lnTo>
                      <a:pt x="975" y="1112"/>
                    </a:lnTo>
                    <a:lnTo>
                      <a:pt x="888" y="1073"/>
                    </a:lnTo>
                    <a:lnTo>
                      <a:pt x="800" y="1023"/>
                    </a:lnTo>
                    <a:lnTo>
                      <a:pt x="716" y="965"/>
                    </a:lnTo>
                    <a:lnTo>
                      <a:pt x="642" y="898"/>
                    </a:lnTo>
                    <a:lnTo>
                      <a:pt x="571" y="822"/>
                    </a:lnTo>
                    <a:lnTo>
                      <a:pt x="508" y="742"/>
                    </a:lnTo>
                    <a:lnTo>
                      <a:pt x="451" y="650"/>
                    </a:lnTo>
                    <a:lnTo>
                      <a:pt x="401" y="554"/>
                    </a:lnTo>
                    <a:lnTo>
                      <a:pt x="359" y="453"/>
                    </a:lnTo>
                    <a:lnTo>
                      <a:pt x="326" y="346"/>
                    </a:lnTo>
                    <a:lnTo>
                      <a:pt x="302" y="236"/>
                    </a:lnTo>
                    <a:lnTo>
                      <a:pt x="287" y="119"/>
                    </a:lnTo>
                    <a:lnTo>
                      <a:pt x="283" y="0"/>
                    </a:lnTo>
                    <a:lnTo>
                      <a:pt x="0" y="0"/>
                    </a:lnTo>
                    <a:lnTo>
                      <a:pt x="6" y="152"/>
                    </a:lnTo>
                    <a:lnTo>
                      <a:pt x="27" y="301"/>
                    </a:lnTo>
                    <a:lnTo>
                      <a:pt x="57" y="442"/>
                    </a:lnTo>
                    <a:lnTo>
                      <a:pt x="101" y="582"/>
                    </a:lnTo>
                    <a:lnTo>
                      <a:pt x="153" y="710"/>
                    </a:lnTo>
                    <a:lnTo>
                      <a:pt x="218" y="835"/>
                    </a:lnTo>
                    <a:lnTo>
                      <a:pt x="291" y="948"/>
                    </a:lnTo>
                    <a:lnTo>
                      <a:pt x="372" y="1056"/>
                    </a:lnTo>
                    <a:lnTo>
                      <a:pt x="462" y="1154"/>
                    </a:lnTo>
                    <a:lnTo>
                      <a:pt x="562" y="1240"/>
                    </a:lnTo>
                    <a:lnTo>
                      <a:pt x="666" y="1314"/>
                    </a:lnTo>
                    <a:lnTo>
                      <a:pt x="776" y="1377"/>
                    </a:lnTo>
                    <a:lnTo>
                      <a:pt x="894" y="1429"/>
                    </a:lnTo>
                    <a:lnTo>
                      <a:pt x="1016" y="1464"/>
                    </a:lnTo>
                    <a:lnTo>
                      <a:pt x="1142" y="1488"/>
                    </a:lnTo>
                    <a:lnTo>
                      <a:pt x="1271" y="1495"/>
                    </a:lnTo>
                    <a:lnTo>
                      <a:pt x="1271" y="1163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Freeform 37"/>
              <p:cNvSpPr>
                <a:spLocks/>
              </p:cNvSpPr>
              <p:nvPr/>
            </p:nvSpPr>
            <p:spPr bwMode="auto">
              <a:xfrm>
                <a:off x="368" y="3639"/>
                <a:ext cx="669" cy="393"/>
              </a:xfrm>
              <a:custGeom>
                <a:avLst/>
                <a:gdLst>
                  <a:gd name="T0" fmla="*/ 0 w 1337"/>
                  <a:gd name="T1" fmla="*/ 0 h 1572"/>
                  <a:gd name="T2" fmla="*/ 3 w 1337"/>
                  <a:gd name="T3" fmla="*/ 40 h 1572"/>
                  <a:gd name="T4" fmla="*/ 13 w 1337"/>
                  <a:gd name="T5" fmla="*/ 79 h 1572"/>
                  <a:gd name="T6" fmla="*/ 31 w 1337"/>
                  <a:gd name="T7" fmla="*/ 117 h 1572"/>
                  <a:gd name="T8" fmla="*/ 53 w 1337"/>
                  <a:gd name="T9" fmla="*/ 153 h 1572"/>
                  <a:gd name="T10" fmla="*/ 81 w 1337"/>
                  <a:gd name="T11" fmla="*/ 187 h 1572"/>
                  <a:gd name="T12" fmla="*/ 114 w 1337"/>
                  <a:gd name="T13" fmla="*/ 220 h 1572"/>
                  <a:gd name="T14" fmla="*/ 153 w 1337"/>
                  <a:gd name="T15" fmla="*/ 250 h 1572"/>
                  <a:gd name="T16" fmla="*/ 196 w 1337"/>
                  <a:gd name="T17" fmla="*/ 278 h 1572"/>
                  <a:gd name="T18" fmla="*/ 244 w 1337"/>
                  <a:gd name="T19" fmla="*/ 303 h 1572"/>
                  <a:gd name="T20" fmla="*/ 295 w 1337"/>
                  <a:gd name="T21" fmla="*/ 326 h 1572"/>
                  <a:gd name="T22" fmla="*/ 350 w 1337"/>
                  <a:gd name="T23" fmla="*/ 346 h 1572"/>
                  <a:gd name="T24" fmla="*/ 408 w 1337"/>
                  <a:gd name="T25" fmla="*/ 362 h 1572"/>
                  <a:gd name="T26" fmla="*/ 470 w 1337"/>
                  <a:gd name="T27" fmla="*/ 375 h 1572"/>
                  <a:gd name="T28" fmla="*/ 534 w 1337"/>
                  <a:gd name="T29" fmla="*/ 385 h 1572"/>
                  <a:gd name="T30" fmla="*/ 601 w 1337"/>
                  <a:gd name="T31" fmla="*/ 391 h 1572"/>
                  <a:gd name="T32" fmla="*/ 669 w 1337"/>
                  <a:gd name="T33" fmla="*/ 393 h 1572"/>
                  <a:gd name="T34" fmla="*/ 669 w 1337"/>
                  <a:gd name="T35" fmla="*/ 366 h 1572"/>
                  <a:gd name="T36" fmla="*/ 605 w 1337"/>
                  <a:gd name="T37" fmla="*/ 364 h 1572"/>
                  <a:gd name="T38" fmla="*/ 542 w 1337"/>
                  <a:gd name="T39" fmla="*/ 359 h 1572"/>
                  <a:gd name="T40" fmla="*/ 483 w 1337"/>
                  <a:gd name="T41" fmla="*/ 350 h 1572"/>
                  <a:gd name="T42" fmla="*/ 426 w 1337"/>
                  <a:gd name="T43" fmla="*/ 337 h 1572"/>
                  <a:gd name="T44" fmla="*/ 371 w 1337"/>
                  <a:gd name="T45" fmla="*/ 322 h 1572"/>
                  <a:gd name="T46" fmla="*/ 321 w 1337"/>
                  <a:gd name="T47" fmla="*/ 304 h 1572"/>
                  <a:gd name="T48" fmla="*/ 272 w 1337"/>
                  <a:gd name="T49" fmla="*/ 283 h 1572"/>
                  <a:gd name="T50" fmla="*/ 228 w 1337"/>
                  <a:gd name="T51" fmla="*/ 259 h 1572"/>
                  <a:gd name="T52" fmla="*/ 188 w 1337"/>
                  <a:gd name="T53" fmla="*/ 233 h 1572"/>
                  <a:gd name="T54" fmla="*/ 152 w 1337"/>
                  <a:gd name="T55" fmla="*/ 204 h 1572"/>
                  <a:gd name="T56" fmla="*/ 122 w 1337"/>
                  <a:gd name="T57" fmla="*/ 175 h 1572"/>
                  <a:gd name="T58" fmla="*/ 95 w 1337"/>
                  <a:gd name="T59" fmla="*/ 143 h 1572"/>
                  <a:gd name="T60" fmla="*/ 74 w 1337"/>
                  <a:gd name="T61" fmla="*/ 109 h 1572"/>
                  <a:gd name="T62" fmla="*/ 58 w 1337"/>
                  <a:gd name="T63" fmla="*/ 74 h 1572"/>
                  <a:gd name="T64" fmla="*/ 49 w 1337"/>
                  <a:gd name="T65" fmla="*/ 37 h 1572"/>
                  <a:gd name="T66" fmla="*/ 46 w 1337"/>
                  <a:gd name="T67" fmla="*/ 0 h 1572"/>
                  <a:gd name="T68" fmla="*/ 0 w 1337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6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1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7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6" y="1447"/>
                    </a:lnTo>
                    <a:lnTo>
                      <a:pt x="939" y="1500"/>
                    </a:lnTo>
                    <a:lnTo>
                      <a:pt x="1068" y="1541"/>
                    </a:lnTo>
                    <a:lnTo>
                      <a:pt x="1201" y="1565"/>
                    </a:lnTo>
                    <a:lnTo>
                      <a:pt x="1337" y="1572"/>
                    </a:lnTo>
                    <a:lnTo>
                      <a:pt x="1337" y="1464"/>
                    </a:lnTo>
                    <a:lnTo>
                      <a:pt x="1209" y="1455"/>
                    </a:lnTo>
                    <a:lnTo>
                      <a:pt x="1084" y="1435"/>
                    </a:lnTo>
                    <a:lnTo>
                      <a:pt x="965" y="1398"/>
                    </a:lnTo>
                    <a:lnTo>
                      <a:pt x="852" y="1348"/>
                    </a:lnTo>
                    <a:lnTo>
                      <a:pt x="742" y="1286"/>
                    </a:lnTo>
                    <a:lnTo>
                      <a:pt x="641" y="1214"/>
                    </a:lnTo>
                    <a:lnTo>
                      <a:pt x="544" y="1130"/>
                    </a:lnTo>
                    <a:lnTo>
                      <a:pt x="456" y="1035"/>
                    </a:lnTo>
                    <a:lnTo>
                      <a:pt x="376" y="931"/>
                    </a:lnTo>
                    <a:lnTo>
                      <a:pt x="304" y="817"/>
                    </a:lnTo>
                    <a:lnTo>
                      <a:pt x="243" y="698"/>
                    </a:lnTo>
                    <a:lnTo>
                      <a:pt x="189" y="570"/>
                    </a:lnTo>
                    <a:lnTo>
                      <a:pt x="148" y="436"/>
                    </a:lnTo>
                    <a:lnTo>
                      <a:pt x="116" y="297"/>
                    </a:lnTo>
                    <a:lnTo>
                      <a:pt x="98" y="149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1" name="Freeform 38"/>
              <p:cNvSpPr>
                <a:spLocks/>
              </p:cNvSpPr>
              <p:nvPr/>
            </p:nvSpPr>
            <p:spPr bwMode="auto">
              <a:xfrm>
                <a:off x="17" y="3423"/>
                <a:ext cx="889" cy="527"/>
              </a:xfrm>
              <a:custGeom>
                <a:avLst/>
                <a:gdLst>
                  <a:gd name="T0" fmla="*/ 691 w 1272"/>
                  <a:gd name="T1" fmla="*/ 0 h 1495"/>
                  <a:gd name="T2" fmla="*/ 688 w 1272"/>
                  <a:gd name="T3" fmla="*/ 43 h 1495"/>
                  <a:gd name="T4" fmla="*/ 677 w 1272"/>
                  <a:gd name="T5" fmla="*/ 83 h 1495"/>
                  <a:gd name="T6" fmla="*/ 660 w 1272"/>
                  <a:gd name="T7" fmla="*/ 123 h 1495"/>
                  <a:gd name="T8" fmla="*/ 638 w 1272"/>
                  <a:gd name="T9" fmla="*/ 159 h 1495"/>
                  <a:gd name="T10" fmla="*/ 609 w 1272"/>
                  <a:gd name="T11" fmla="*/ 195 h 1495"/>
                  <a:gd name="T12" fmla="*/ 573 w 1272"/>
                  <a:gd name="T13" fmla="*/ 229 h 1495"/>
                  <a:gd name="T14" fmla="*/ 534 w 1272"/>
                  <a:gd name="T15" fmla="*/ 262 h 1495"/>
                  <a:gd name="T16" fmla="*/ 489 w 1272"/>
                  <a:gd name="T17" fmla="*/ 290 h 1495"/>
                  <a:gd name="T18" fmla="*/ 442 w 1272"/>
                  <a:gd name="T19" fmla="*/ 316 h 1495"/>
                  <a:gd name="T20" fmla="*/ 386 w 1272"/>
                  <a:gd name="T21" fmla="*/ 340 h 1495"/>
                  <a:gd name="T22" fmla="*/ 330 w 1272"/>
                  <a:gd name="T23" fmla="*/ 361 h 1495"/>
                  <a:gd name="T24" fmla="*/ 269 w 1272"/>
                  <a:gd name="T25" fmla="*/ 378 h 1495"/>
                  <a:gd name="T26" fmla="*/ 206 w 1272"/>
                  <a:gd name="T27" fmla="*/ 392 h 1495"/>
                  <a:gd name="T28" fmla="*/ 140 w 1272"/>
                  <a:gd name="T29" fmla="*/ 402 h 1495"/>
                  <a:gd name="T30" fmla="*/ 71 w 1272"/>
                  <a:gd name="T31" fmla="*/ 408 h 1495"/>
                  <a:gd name="T32" fmla="*/ 0 w 1272"/>
                  <a:gd name="T33" fmla="*/ 410 h 1495"/>
                  <a:gd name="T34" fmla="*/ 0 w 1272"/>
                  <a:gd name="T35" fmla="*/ 527 h 1495"/>
                  <a:gd name="T36" fmla="*/ 91 w 1272"/>
                  <a:gd name="T37" fmla="*/ 524 h 1495"/>
                  <a:gd name="T38" fmla="*/ 178 w 1272"/>
                  <a:gd name="T39" fmla="*/ 516 h 1495"/>
                  <a:gd name="T40" fmla="*/ 263 w 1272"/>
                  <a:gd name="T41" fmla="*/ 503 h 1495"/>
                  <a:gd name="T42" fmla="*/ 345 w 1272"/>
                  <a:gd name="T43" fmla="*/ 485 h 1495"/>
                  <a:gd name="T44" fmla="*/ 423 w 1272"/>
                  <a:gd name="T45" fmla="*/ 463 h 1495"/>
                  <a:gd name="T46" fmla="*/ 497 w 1272"/>
                  <a:gd name="T47" fmla="*/ 437 h 1495"/>
                  <a:gd name="T48" fmla="*/ 564 w 1272"/>
                  <a:gd name="T49" fmla="*/ 406 h 1495"/>
                  <a:gd name="T50" fmla="*/ 628 w 1272"/>
                  <a:gd name="T51" fmla="*/ 373 h 1495"/>
                  <a:gd name="T52" fmla="*/ 685 w 1272"/>
                  <a:gd name="T53" fmla="*/ 335 h 1495"/>
                  <a:gd name="T54" fmla="*/ 737 w 1272"/>
                  <a:gd name="T55" fmla="*/ 295 h 1495"/>
                  <a:gd name="T56" fmla="*/ 781 w 1272"/>
                  <a:gd name="T57" fmla="*/ 251 h 1495"/>
                  <a:gd name="T58" fmla="*/ 818 w 1272"/>
                  <a:gd name="T59" fmla="*/ 205 h 1495"/>
                  <a:gd name="T60" fmla="*/ 848 w 1272"/>
                  <a:gd name="T61" fmla="*/ 157 h 1495"/>
                  <a:gd name="T62" fmla="*/ 869 w 1272"/>
                  <a:gd name="T63" fmla="*/ 106 h 1495"/>
                  <a:gd name="T64" fmla="*/ 883 w 1272"/>
                  <a:gd name="T65" fmla="*/ 54 h 1495"/>
                  <a:gd name="T66" fmla="*/ 889 w 1272"/>
                  <a:gd name="T67" fmla="*/ 0 h 1495"/>
                  <a:gd name="T68" fmla="*/ 691 w 1272"/>
                  <a:gd name="T69" fmla="*/ 0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2"/>
                  <a:gd name="T106" fmla="*/ 0 h 1495"/>
                  <a:gd name="T107" fmla="*/ 1272 w 1272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2" h="1495">
                    <a:moveTo>
                      <a:pt x="989" y="0"/>
                    </a:moveTo>
                    <a:lnTo>
                      <a:pt x="984" y="121"/>
                    </a:lnTo>
                    <a:lnTo>
                      <a:pt x="969" y="236"/>
                    </a:lnTo>
                    <a:lnTo>
                      <a:pt x="945" y="348"/>
                    </a:lnTo>
                    <a:lnTo>
                      <a:pt x="913" y="452"/>
                    </a:lnTo>
                    <a:lnTo>
                      <a:pt x="871" y="554"/>
                    </a:lnTo>
                    <a:lnTo>
                      <a:pt x="820" y="650"/>
                    </a:lnTo>
                    <a:lnTo>
                      <a:pt x="764" y="742"/>
                    </a:lnTo>
                    <a:lnTo>
                      <a:pt x="700" y="823"/>
                    </a:lnTo>
                    <a:lnTo>
                      <a:pt x="632" y="897"/>
                    </a:lnTo>
                    <a:lnTo>
                      <a:pt x="553" y="964"/>
                    </a:lnTo>
                    <a:lnTo>
                      <a:pt x="472" y="1023"/>
                    </a:lnTo>
                    <a:lnTo>
                      <a:pt x="385" y="1072"/>
                    </a:lnTo>
                    <a:lnTo>
                      <a:pt x="295" y="1111"/>
                    </a:lnTo>
                    <a:lnTo>
                      <a:pt x="201" y="1139"/>
                    </a:lnTo>
                    <a:lnTo>
                      <a:pt x="102" y="1157"/>
                    </a:lnTo>
                    <a:lnTo>
                      <a:pt x="0" y="1162"/>
                    </a:lnTo>
                    <a:lnTo>
                      <a:pt x="0" y="1495"/>
                    </a:lnTo>
                    <a:lnTo>
                      <a:pt x="130" y="1487"/>
                    </a:lnTo>
                    <a:lnTo>
                      <a:pt x="254" y="1463"/>
                    </a:lnTo>
                    <a:lnTo>
                      <a:pt x="377" y="1428"/>
                    </a:lnTo>
                    <a:lnTo>
                      <a:pt x="493" y="1376"/>
                    </a:lnTo>
                    <a:lnTo>
                      <a:pt x="605" y="1314"/>
                    </a:lnTo>
                    <a:lnTo>
                      <a:pt x="711" y="1239"/>
                    </a:lnTo>
                    <a:lnTo>
                      <a:pt x="807" y="1153"/>
                    </a:lnTo>
                    <a:lnTo>
                      <a:pt x="899" y="1057"/>
                    </a:lnTo>
                    <a:lnTo>
                      <a:pt x="980" y="950"/>
                    </a:lnTo>
                    <a:lnTo>
                      <a:pt x="1054" y="837"/>
                    </a:lnTo>
                    <a:lnTo>
                      <a:pt x="1117" y="712"/>
                    </a:lnTo>
                    <a:lnTo>
                      <a:pt x="1171" y="581"/>
                    </a:lnTo>
                    <a:lnTo>
                      <a:pt x="1214" y="444"/>
                    </a:lnTo>
                    <a:lnTo>
                      <a:pt x="1244" y="300"/>
                    </a:lnTo>
                    <a:lnTo>
                      <a:pt x="1264" y="152"/>
                    </a:lnTo>
                    <a:lnTo>
                      <a:pt x="1272" y="0"/>
                    </a:lnTo>
                    <a:lnTo>
                      <a:pt x="989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2" name="Freeform 39"/>
              <p:cNvSpPr>
                <a:spLocks/>
              </p:cNvSpPr>
              <p:nvPr/>
            </p:nvSpPr>
            <p:spPr bwMode="auto">
              <a:xfrm>
                <a:off x="17" y="3423"/>
                <a:ext cx="937" cy="554"/>
              </a:xfrm>
              <a:custGeom>
                <a:avLst/>
                <a:gdLst>
                  <a:gd name="T0" fmla="*/ 0 w 1338"/>
                  <a:gd name="T1" fmla="*/ 554 h 1572"/>
                  <a:gd name="T2" fmla="*/ 96 w 1338"/>
                  <a:gd name="T3" fmla="*/ 551 h 1572"/>
                  <a:gd name="T4" fmla="*/ 190 w 1338"/>
                  <a:gd name="T5" fmla="*/ 543 h 1572"/>
                  <a:gd name="T6" fmla="*/ 279 w 1338"/>
                  <a:gd name="T7" fmla="*/ 529 h 1572"/>
                  <a:gd name="T8" fmla="*/ 365 w 1338"/>
                  <a:gd name="T9" fmla="*/ 510 h 1572"/>
                  <a:gd name="T10" fmla="*/ 447 w 1338"/>
                  <a:gd name="T11" fmla="*/ 487 h 1572"/>
                  <a:gd name="T12" fmla="*/ 525 w 1338"/>
                  <a:gd name="T13" fmla="*/ 460 h 1572"/>
                  <a:gd name="T14" fmla="*/ 595 w 1338"/>
                  <a:gd name="T15" fmla="*/ 427 h 1572"/>
                  <a:gd name="T16" fmla="*/ 663 w 1338"/>
                  <a:gd name="T17" fmla="*/ 392 h 1572"/>
                  <a:gd name="T18" fmla="*/ 723 w 1338"/>
                  <a:gd name="T19" fmla="*/ 352 h 1572"/>
                  <a:gd name="T20" fmla="*/ 777 w 1338"/>
                  <a:gd name="T21" fmla="*/ 310 h 1572"/>
                  <a:gd name="T22" fmla="*/ 824 w 1338"/>
                  <a:gd name="T23" fmla="*/ 264 h 1572"/>
                  <a:gd name="T24" fmla="*/ 863 w 1338"/>
                  <a:gd name="T25" fmla="*/ 216 h 1572"/>
                  <a:gd name="T26" fmla="*/ 894 w 1338"/>
                  <a:gd name="T27" fmla="*/ 165 h 1572"/>
                  <a:gd name="T28" fmla="*/ 918 w 1338"/>
                  <a:gd name="T29" fmla="*/ 111 h 1572"/>
                  <a:gd name="T30" fmla="*/ 933 w 1338"/>
                  <a:gd name="T31" fmla="*/ 56 h 1572"/>
                  <a:gd name="T32" fmla="*/ 937 w 1338"/>
                  <a:gd name="T33" fmla="*/ 0 h 1572"/>
                  <a:gd name="T34" fmla="*/ 873 w 1338"/>
                  <a:gd name="T35" fmla="*/ 0 h 1572"/>
                  <a:gd name="T36" fmla="*/ 868 w 1338"/>
                  <a:gd name="T37" fmla="*/ 53 h 1572"/>
                  <a:gd name="T38" fmla="*/ 855 w 1338"/>
                  <a:gd name="T39" fmla="*/ 105 h 1572"/>
                  <a:gd name="T40" fmla="*/ 833 w 1338"/>
                  <a:gd name="T41" fmla="*/ 154 h 1572"/>
                  <a:gd name="T42" fmla="*/ 804 w 1338"/>
                  <a:gd name="T43" fmla="*/ 201 h 1572"/>
                  <a:gd name="T44" fmla="*/ 767 w 1338"/>
                  <a:gd name="T45" fmla="*/ 246 h 1572"/>
                  <a:gd name="T46" fmla="*/ 724 w 1338"/>
                  <a:gd name="T47" fmla="*/ 288 h 1572"/>
                  <a:gd name="T48" fmla="*/ 674 w 1338"/>
                  <a:gd name="T49" fmla="*/ 328 h 1572"/>
                  <a:gd name="T50" fmla="*/ 618 w 1338"/>
                  <a:gd name="T51" fmla="*/ 365 h 1572"/>
                  <a:gd name="T52" fmla="*/ 556 w 1338"/>
                  <a:gd name="T53" fmla="*/ 398 h 1572"/>
                  <a:gd name="T54" fmla="*/ 488 w 1338"/>
                  <a:gd name="T55" fmla="*/ 428 h 1572"/>
                  <a:gd name="T56" fmla="*/ 417 w 1338"/>
                  <a:gd name="T57" fmla="*/ 453 h 1572"/>
                  <a:gd name="T58" fmla="*/ 340 w 1338"/>
                  <a:gd name="T59" fmla="*/ 475 h 1572"/>
                  <a:gd name="T60" fmla="*/ 261 w 1338"/>
                  <a:gd name="T61" fmla="*/ 493 h 1572"/>
                  <a:gd name="T62" fmla="*/ 177 w 1338"/>
                  <a:gd name="T63" fmla="*/ 506 h 1572"/>
                  <a:gd name="T64" fmla="*/ 90 w 1338"/>
                  <a:gd name="T65" fmla="*/ 513 h 1572"/>
                  <a:gd name="T66" fmla="*/ 0 w 1338"/>
                  <a:gd name="T67" fmla="*/ 516 h 1572"/>
                  <a:gd name="T68" fmla="*/ 0 w 1338"/>
                  <a:gd name="T69" fmla="*/ 554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8"/>
                  <a:gd name="T106" fmla="*/ 0 h 1572"/>
                  <a:gd name="T107" fmla="*/ 1338 w 1338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8" h="1572">
                    <a:moveTo>
                      <a:pt x="0" y="1572"/>
                    </a:moveTo>
                    <a:lnTo>
                      <a:pt x="137" y="1564"/>
                    </a:lnTo>
                    <a:lnTo>
                      <a:pt x="271" y="1540"/>
                    </a:lnTo>
                    <a:lnTo>
                      <a:pt x="399" y="1501"/>
                    </a:lnTo>
                    <a:lnTo>
                      <a:pt x="521" y="1448"/>
                    </a:lnTo>
                    <a:lnTo>
                      <a:pt x="638" y="1382"/>
                    </a:lnTo>
                    <a:lnTo>
                      <a:pt x="749" y="1304"/>
                    </a:lnTo>
                    <a:lnTo>
                      <a:pt x="850" y="1213"/>
                    </a:lnTo>
                    <a:lnTo>
                      <a:pt x="947" y="1112"/>
                    </a:lnTo>
                    <a:lnTo>
                      <a:pt x="1033" y="999"/>
                    </a:lnTo>
                    <a:lnTo>
                      <a:pt x="1110" y="879"/>
                    </a:lnTo>
                    <a:lnTo>
                      <a:pt x="1176" y="749"/>
                    </a:lnTo>
                    <a:lnTo>
                      <a:pt x="1232" y="612"/>
                    </a:lnTo>
                    <a:lnTo>
                      <a:pt x="1277" y="468"/>
                    </a:lnTo>
                    <a:lnTo>
                      <a:pt x="1311" y="316"/>
                    </a:lnTo>
                    <a:lnTo>
                      <a:pt x="1332" y="160"/>
                    </a:lnTo>
                    <a:lnTo>
                      <a:pt x="1338" y="0"/>
                    </a:lnTo>
                    <a:lnTo>
                      <a:pt x="1246" y="0"/>
                    </a:lnTo>
                    <a:lnTo>
                      <a:pt x="1240" y="150"/>
                    </a:lnTo>
                    <a:lnTo>
                      <a:pt x="1221" y="297"/>
                    </a:lnTo>
                    <a:lnTo>
                      <a:pt x="1190" y="436"/>
                    </a:lnTo>
                    <a:lnTo>
                      <a:pt x="1148" y="571"/>
                    </a:lnTo>
                    <a:lnTo>
                      <a:pt x="1095" y="698"/>
                    </a:lnTo>
                    <a:lnTo>
                      <a:pt x="1034" y="818"/>
                    </a:lnTo>
                    <a:lnTo>
                      <a:pt x="962" y="931"/>
                    </a:lnTo>
                    <a:lnTo>
                      <a:pt x="882" y="1036"/>
                    </a:lnTo>
                    <a:lnTo>
                      <a:pt x="794" y="1130"/>
                    </a:lnTo>
                    <a:lnTo>
                      <a:pt x="697" y="1215"/>
                    </a:lnTo>
                    <a:lnTo>
                      <a:pt x="595" y="1286"/>
                    </a:lnTo>
                    <a:lnTo>
                      <a:pt x="486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9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Freeform 40"/>
              <p:cNvSpPr>
                <a:spLocks/>
              </p:cNvSpPr>
              <p:nvPr/>
            </p:nvSpPr>
            <p:spPr bwMode="auto">
              <a:xfrm>
                <a:off x="17" y="3423"/>
                <a:ext cx="823" cy="488"/>
              </a:xfrm>
              <a:custGeom>
                <a:avLst/>
                <a:gdLst>
                  <a:gd name="T0" fmla="*/ 759 w 1176"/>
                  <a:gd name="T1" fmla="*/ 0 h 1383"/>
                  <a:gd name="T2" fmla="*/ 755 w 1176"/>
                  <a:gd name="T3" fmla="*/ 46 h 1383"/>
                  <a:gd name="T4" fmla="*/ 744 w 1176"/>
                  <a:gd name="T5" fmla="*/ 91 h 1383"/>
                  <a:gd name="T6" fmla="*/ 726 w 1176"/>
                  <a:gd name="T7" fmla="*/ 134 h 1383"/>
                  <a:gd name="T8" fmla="*/ 699 w 1176"/>
                  <a:gd name="T9" fmla="*/ 175 h 1383"/>
                  <a:gd name="T10" fmla="*/ 667 w 1176"/>
                  <a:gd name="T11" fmla="*/ 214 h 1383"/>
                  <a:gd name="T12" fmla="*/ 630 w 1176"/>
                  <a:gd name="T13" fmla="*/ 252 h 1383"/>
                  <a:gd name="T14" fmla="*/ 586 w 1176"/>
                  <a:gd name="T15" fmla="*/ 286 h 1383"/>
                  <a:gd name="T16" fmla="*/ 537 w 1176"/>
                  <a:gd name="T17" fmla="*/ 318 h 1383"/>
                  <a:gd name="T18" fmla="*/ 484 w 1176"/>
                  <a:gd name="T19" fmla="*/ 347 h 1383"/>
                  <a:gd name="T20" fmla="*/ 425 w 1176"/>
                  <a:gd name="T21" fmla="*/ 373 h 1383"/>
                  <a:gd name="T22" fmla="*/ 362 w 1176"/>
                  <a:gd name="T23" fmla="*/ 395 h 1383"/>
                  <a:gd name="T24" fmla="*/ 296 w 1176"/>
                  <a:gd name="T25" fmla="*/ 415 h 1383"/>
                  <a:gd name="T26" fmla="*/ 226 w 1176"/>
                  <a:gd name="T27" fmla="*/ 430 h 1383"/>
                  <a:gd name="T28" fmla="*/ 154 w 1176"/>
                  <a:gd name="T29" fmla="*/ 441 h 1383"/>
                  <a:gd name="T30" fmla="*/ 78 w 1176"/>
                  <a:gd name="T31" fmla="*/ 448 h 1383"/>
                  <a:gd name="T32" fmla="*/ 0 w 1176"/>
                  <a:gd name="T33" fmla="*/ 450 h 1383"/>
                  <a:gd name="T34" fmla="*/ 0 w 1176"/>
                  <a:gd name="T35" fmla="*/ 488 h 1383"/>
                  <a:gd name="T36" fmla="*/ 84 w 1176"/>
                  <a:gd name="T37" fmla="*/ 486 h 1383"/>
                  <a:gd name="T38" fmla="*/ 165 w 1176"/>
                  <a:gd name="T39" fmla="*/ 478 h 1383"/>
                  <a:gd name="T40" fmla="*/ 245 w 1176"/>
                  <a:gd name="T41" fmla="*/ 466 h 1383"/>
                  <a:gd name="T42" fmla="*/ 320 w 1176"/>
                  <a:gd name="T43" fmla="*/ 450 h 1383"/>
                  <a:gd name="T44" fmla="*/ 393 w 1176"/>
                  <a:gd name="T45" fmla="*/ 429 h 1383"/>
                  <a:gd name="T46" fmla="*/ 461 w 1176"/>
                  <a:gd name="T47" fmla="*/ 405 h 1383"/>
                  <a:gd name="T48" fmla="*/ 524 w 1176"/>
                  <a:gd name="T49" fmla="*/ 376 h 1383"/>
                  <a:gd name="T50" fmla="*/ 582 w 1176"/>
                  <a:gd name="T51" fmla="*/ 345 h 1383"/>
                  <a:gd name="T52" fmla="*/ 635 w 1176"/>
                  <a:gd name="T53" fmla="*/ 310 h 1383"/>
                  <a:gd name="T54" fmla="*/ 683 w 1176"/>
                  <a:gd name="T55" fmla="*/ 273 h 1383"/>
                  <a:gd name="T56" fmla="*/ 724 w 1176"/>
                  <a:gd name="T57" fmla="*/ 233 h 1383"/>
                  <a:gd name="T58" fmla="*/ 759 w 1176"/>
                  <a:gd name="T59" fmla="*/ 190 h 1383"/>
                  <a:gd name="T60" fmla="*/ 787 w 1176"/>
                  <a:gd name="T61" fmla="*/ 145 h 1383"/>
                  <a:gd name="T62" fmla="*/ 806 w 1176"/>
                  <a:gd name="T63" fmla="*/ 98 h 1383"/>
                  <a:gd name="T64" fmla="*/ 820 w 1176"/>
                  <a:gd name="T65" fmla="*/ 50 h 1383"/>
                  <a:gd name="T66" fmla="*/ 823 w 1176"/>
                  <a:gd name="T67" fmla="*/ 0 h 1383"/>
                  <a:gd name="T68" fmla="*/ 759 w 1176"/>
                  <a:gd name="T69" fmla="*/ 0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3"/>
                  <a:gd name="T107" fmla="*/ 1176 w 1176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3">
                    <a:moveTo>
                      <a:pt x="1084" y="0"/>
                    </a:moveTo>
                    <a:lnTo>
                      <a:pt x="1079" y="131"/>
                    </a:lnTo>
                    <a:lnTo>
                      <a:pt x="1063" y="259"/>
                    </a:lnTo>
                    <a:lnTo>
                      <a:pt x="1037" y="379"/>
                    </a:lnTo>
                    <a:lnTo>
                      <a:pt x="999" y="496"/>
                    </a:lnTo>
                    <a:lnTo>
                      <a:pt x="953" y="607"/>
                    </a:lnTo>
                    <a:lnTo>
                      <a:pt x="900" y="713"/>
                    </a:lnTo>
                    <a:lnTo>
                      <a:pt x="837" y="811"/>
                    </a:lnTo>
                    <a:lnTo>
                      <a:pt x="768" y="901"/>
                    </a:lnTo>
                    <a:lnTo>
                      <a:pt x="692" y="984"/>
                    </a:lnTo>
                    <a:lnTo>
                      <a:pt x="607" y="1058"/>
                    </a:lnTo>
                    <a:lnTo>
                      <a:pt x="517" y="1120"/>
                    </a:lnTo>
                    <a:lnTo>
                      <a:pt x="423" y="1175"/>
                    </a:lnTo>
                    <a:lnTo>
                      <a:pt x="323" y="1220"/>
                    </a:lnTo>
                    <a:lnTo>
                      <a:pt x="220" y="1250"/>
                    </a:lnTo>
                    <a:lnTo>
                      <a:pt x="112" y="1269"/>
                    </a:lnTo>
                    <a:lnTo>
                      <a:pt x="0" y="1275"/>
                    </a:lnTo>
                    <a:lnTo>
                      <a:pt x="0" y="1383"/>
                    </a:lnTo>
                    <a:lnTo>
                      <a:pt x="120" y="1377"/>
                    </a:lnTo>
                    <a:lnTo>
                      <a:pt x="236" y="1354"/>
                    </a:lnTo>
                    <a:lnTo>
                      <a:pt x="350" y="1322"/>
                    </a:lnTo>
                    <a:lnTo>
                      <a:pt x="457" y="1275"/>
                    </a:lnTo>
                    <a:lnTo>
                      <a:pt x="561" y="1216"/>
                    </a:lnTo>
                    <a:lnTo>
                      <a:pt x="659" y="1148"/>
                    </a:lnTo>
                    <a:lnTo>
                      <a:pt x="749" y="1067"/>
                    </a:lnTo>
                    <a:lnTo>
                      <a:pt x="832" y="978"/>
                    </a:lnTo>
                    <a:lnTo>
                      <a:pt x="907" y="879"/>
                    </a:lnTo>
                    <a:lnTo>
                      <a:pt x="976" y="773"/>
                    </a:lnTo>
                    <a:lnTo>
                      <a:pt x="1035" y="659"/>
                    </a:lnTo>
                    <a:lnTo>
                      <a:pt x="1084" y="538"/>
                    </a:lnTo>
                    <a:lnTo>
                      <a:pt x="1124" y="411"/>
                    </a:lnTo>
                    <a:lnTo>
                      <a:pt x="1152" y="278"/>
                    </a:lnTo>
                    <a:lnTo>
                      <a:pt x="1171" y="141"/>
                    </a:lnTo>
                    <a:lnTo>
                      <a:pt x="1176" y="0"/>
                    </a:lnTo>
                    <a:lnTo>
                      <a:pt x="1084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Freeform 41"/>
              <p:cNvSpPr>
                <a:spLocks/>
              </p:cNvSpPr>
              <p:nvPr/>
            </p:nvSpPr>
            <p:spPr bwMode="auto">
              <a:xfrm>
                <a:off x="19" y="3416"/>
                <a:ext cx="708" cy="431"/>
              </a:xfrm>
              <a:custGeom>
                <a:avLst/>
                <a:gdLst>
                  <a:gd name="T0" fmla="*/ 644 w 1011"/>
                  <a:gd name="T1" fmla="*/ 0 h 1223"/>
                  <a:gd name="T2" fmla="*/ 640 w 1011"/>
                  <a:gd name="T3" fmla="*/ 39 h 1223"/>
                  <a:gd name="T4" fmla="*/ 632 w 1011"/>
                  <a:gd name="T5" fmla="*/ 78 h 1223"/>
                  <a:gd name="T6" fmla="*/ 616 w 1011"/>
                  <a:gd name="T7" fmla="*/ 115 h 1223"/>
                  <a:gd name="T8" fmla="*/ 593 w 1011"/>
                  <a:gd name="T9" fmla="*/ 151 h 1223"/>
                  <a:gd name="T10" fmla="*/ 566 w 1011"/>
                  <a:gd name="T11" fmla="*/ 185 h 1223"/>
                  <a:gd name="T12" fmla="*/ 534 w 1011"/>
                  <a:gd name="T13" fmla="*/ 218 h 1223"/>
                  <a:gd name="T14" fmla="*/ 497 w 1011"/>
                  <a:gd name="T15" fmla="*/ 248 h 1223"/>
                  <a:gd name="T16" fmla="*/ 455 w 1011"/>
                  <a:gd name="T17" fmla="*/ 277 h 1223"/>
                  <a:gd name="T18" fmla="*/ 410 w 1011"/>
                  <a:gd name="T19" fmla="*/ 302 h 1223"/>
                  <a:gd name="T20" fmla="*/ 360 w 1011"/>
                  <a:gd name="T21" fmla="*/ 324 h 1223"/>
                  <a:gd name="T22" fmla="*/ 307 w 1011"/>
                  <a:gd name="T23" fmla="*/ 345 h 1223"/>
                  <a:gd name="T24" fmla="*/ 251 w 1011"/>
                  <a:gd name="T25" fmla="*/ 362 h 1223"/>
                  <a:gd name="T26" fmla="*/ 192 w 1011"/>
                  <a:gd name="T27" fmla="*/ 375 h 1223"/>
                  <a:gd name="T28" fmla="*/ 130 w 1011"/>
                  <a:gd name="T29" fmla="*/ 385 h 1223"/>
                  <a:gd name="T30" fmla="*/ 66 w 1011"/>
                  <a:gd name="T31" fmla="*/ 391 h 1223"/>
                  <a:gd name="T32" fmla="*/ 0 w 1011"/>
                  <a:gd name="T33" fmla="*/ 393 h 1223"/>
                  <a:gd name="T34" fmla="*/ 0 w 1011"/>
                  <a:gd name="T35" fmla="*/ 431 h 1223"/>
                  <a:gd name="T36" fmla="*/ 71 w 1011"/>
                  <a:gd name="T37" fmla="*/ 429 h 1223"/>
                  <a:gd name="T38" fmla="*/ 143 w 1011"/>
                  <a:gd name="T39" fmla="*/ 422 h 1223"/>
                  <a:gd name="T40" fmla="*/ 211 w 1011"/>
                  <a:gd name="T41" fmla="*/ 411 h 1223"/>
                  <a:gd name="T42" fmla="*/ 275 w 1011"/>
                  <a:gd name="T43" fmla="*/ 396 h 1223"/>
                  <a:gd name="T44" fmla="*/ 338 w 1011"/>
                  <a:gd name="T45" fmla="*/ 378 h 1223"/>
                  <a:gd name="T46" fmla="*/ 396 w 1011"/>
                  <a:gd name="T47" fmla="*/ 356 h 1223"/>
                  <a:gd name="T48" fmla="*/ 452 w 1011"/>
                  <a:gd name="T49" fmla="*/ 331 h 1223"/>
                  <a:gd name="T50" fmla="*/ 501 w 1011"/>
                  <a:gd name="T51" fmla="*/ 302 h 1223"/>
                  <a:gd name="T52" fmla="*/ 547 w 1011"/>
                  <a:gd name="T53" fmla="*/ 271 h 1223"/>
                  <a:gd name="T54" fmla="*/ 588 w 1011"/>
                  <a:gd name="T55" fmla="*/ 238 h 1223"/>
                  <a:gd name="T56" fmla="*/ 623 w 1011"/>
                  <a:gd name="T57" fmla="*/ 202 h 1223"/>
                  <a:gd name="T58" fmla="*/ 653 w 1011"/>
                  <a:gd name="T59" fmla="*/ 166 h 1223"/>
                  <a:gd name="T60" fmla="*/ 676 w 1011"/>
                  <a:gd name="T61" fmla="*/ 126 h 1223"/>
                  <a:gd name="T62" fmla="*/ 694 w 1011"/>
                  <a:gd name="T63" fmla="*/ 85 h 1223"/>
                  <a:gd name="T64" fmla="*/ 704 w 1011"/>
                  <a:gd name="T65" fmla="*/ 43 h 1223"/>
                  <a:gd name="T66" fmla="*/ 708 w 1011"/>
                  <a:gd name="T67" fmla="*/ 0 h 1223"/>
                  <a:gd name="T68" fmla="*/ 644 w 1011"/>
                  <a:gd name="T69" fmla="*/ 0 h 122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1"/>
                  <a:gd name="T106" fmla="*/ 0 h 1223"/>
                  <a:gd name="T107" fmla="*/ 1011 w 1011"/>
                  <a:gd name="T108" fmla="*/ 1223 h 122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1" h="1223">
                    <a:moveTo>
                      <a:pt x="919" y="0"/>
                    </a:moveTo>
                    <a:lnTo>
                      <a:pt x="914" y="112"/>
                    </a:lnTo>
                    <a:lnTo>
                      <a:pt x="902" y="222"/>
                    </a:lnTo>
                    <a:lnTo>
                      <a:pt x="879" y="326"/>
                    </a:lnTo>
                    <a:lnTo>
                      <a:pt x="847" y="428"/>
                    </a:lnTo>
                    <a:lnTo>
                      <a:pt x="808" y="525"/>
                    </a:lnTo>
                    <a:lnTo>
                      <a:pt x="763" y="619"/>
                    </a:lnTo>
                    <a:lnTo>
                      <a:pt x="710" y="703"/>
                    </a:lnTo>
                    <a:lnTo>
                      <a:pt x="650" y="785"/>
                    </a:lnTo>
                    <a:lnTo>
                      <a:pt x="585" y="857"/>
                    </a:lnTo>
                    <a:lnTo>
                      <a:pt x="514" y="920"/>
                    </a:lnTo>
                    <a:lnTo>
                      <a:pt x="438" y="979"/>
                    </a:lnTo>
                    <a:lnTo>
                      <a:pt x="358" y="1026"/>
                    </a:lnTo>
                    <a:lnTo>
                      <a:pt x="274" y="1063"/>
                    </a:lnTo>
                    <a:lnTo>
                      <a:pt x="185" y="1092"/>
                    </a:lnTo>
                    <a:lnTo>
                      <a:pt x="94" y="1109"/>
                    </a:lnTo>
                    <a:lnTo>
                      <a:pt x="0" y="1115"/>
                    </a:lnTo>
                    <a:lnTo>
                      <a:pt x="0" y="1223"/>
                    </a:lnTo>
                    <a:lnTo>
                      <a:pt x="102" y="1217"/>
                    </a:lnTo>
                    <a:lnTo>
                      <a:pt x="204" y="1198"/>
                    </a:lnTo>
                    <a:lnTo>
                      <a:pt x="301" y="1167"/>
                    </a:lnTo>
                    <a:lnTo>
                      <a:pt x="393" y="1125"/>
                    </a:lnTo>
                    <a:lnTo>
                      <a:pt x="482" y="1072"/>
                    </a:lnTo>
                    <a:lnTo>
                      <a:pt x="566" y="1009"/>
                    </a:lnTo>
                    <a:lnTo>
                      <a:pt x="645" y="939"/>
                    </a:lnTo>
                    <a:lnTo>
                      <a:pt x="716" y="858"/>
                    </a:lnTo>
                    <a:lnTo>
                      <a:pt x="781" y="770"/>
                    </a:lnTo>
                    <a:lnTo>
                      <a:pt x="839" y="675"/>
                    </a:lnTo>
                    <a:lnTo>
                      <a:pt x="889" y="573"/>
                    </a:lnTo>
                    <a:lnTo>
                      <a:pt x="932" y="470"/>
                    </a:lnTo>
                    <a:lnTo>
                      <a:pt x="965" y="358"/>
                    </a:lnTo>
                    <a:lnTo>
                      <a:pt x="991" y="240"/>
                    </a:lnTo>
                    <a:lnTo>
                      <a:pt x="1006" y="121"/>
                    </a:lnTo>
                    <a:lnTo>
                      <a:pt x="1011" y="0"/>
                    </a:lnTo>
                    <a:lnTo>
                      <a:pt x="919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3095" name="Picture 42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020" y="3912"/>
                <a:ext cx="366" cy="337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3096" name="Picture 43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368" y="3960"/>
                <a:ext cx="275" cy="253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3097" name="Picture 44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92" y="3654"/>
                <a:ext cx="366" cy="339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3098" name="Picture 45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32" y="3984"/>
                <a:ext cx="214" cy="197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sp>
            <p:nvSpPr>
              <p:cNvPr id="3099" name="Freeform 46"/>
              <p:cNvSpPr>
                <a:spLocks/>
              </p:cNvSpPr>
              <p:nvPr/>
            </p:nvSpPr>
            <p:spPr bwMode="auto">
              <a:xfrm>
                <a:off x="164" y="3565"/>
                <a:ext cx="937" cy="554"/>
              </a:xfrm>
              <a:custGeom>
                <a:avLst/>
                <a:gdLst>
                  <a:gd name="T0" fmla="*/ 0 w 1337"/>
                  <a:gd name="T1" fmla="*/ 554 h 1572"/>
                  <a:gd name="T2" fmla="*/ 95 w 1337"/>
                  <a:gd name="T3" fmla="*/ 552 h 1572"/>
                  <a:gd name="T4" fmla="*/ 189 w 1337"/>
                  <a:gd name="T5" fmla="*/ 543 h 1572"/>
                  <a:gd name="T6" fmla="*/ 279 w 1337"/>
                  <a:gd name="T7" fmla="*/ 529 h 1572"/>
                  <a:gd name="T8" fmla="*/ 365 w 1337"/>
                  <a:gd name="T9" fmla="*/ 510 h 1572"/>
                  <a:gd name="T10" fmla="*/ 446 w 1337"/>
                  <a:gd name="T11" fmla="*/ 487 h 1572"/>
                  <a:gd name="T12" fmla="*/ 524 w 1337"/>
                  <a:gd name="T13" fmla="*/ 460 h 1572"/>
                  <a:gd name="T14" fmla="*/ 596 w 1337"/>
                  <a:gd name="T15" fmla="*/ 427 h 1572"/>
                  <a:gd name="T16" fmla="*/ 663 w 1337"/>
                  <a:gd name="T17" fmla="*/ 392 h 1572"/>
                  <a:gd name="T18" fmla="*/ 723 w 1337"/>
                  <a:gd name="T19" fmla="*/ 352 h 1572"/>
                  <a:gd name="T20" fmla="*/ 777 w 1337"/>
                  <a:gd name="T21" fmla="*/ 310 h 1572"/>
                  <a:gd name="T22" fmla="*/ 824 w 1337"/>
                  <a:gd name="T23" fmla="*/ 264 h 1572"/>
                  <a:gd name="T24" fmla="*/ 863 w 1337"/>
                  <a:gd name="T25" fmla="*/ 216 h 1572"/>
                  <a:gd name="T26" fmla="*/ 894 w 1337"/>
                  <a:gd name="T27" fmla="*/ 165 h 1572"/>
                  <a:gd name="T28" fmla="*/ 919 w 1337"/>
                  <a:gd name="T29" fmla="*/ 111 h 1572"/>
                  <a:gd name="T30" fmla="*/ 933 w 1337"/>
                  <a:gd name="T31" fmla="*/ 56 h 1572"/>
                  <a:gd name="T32" fmla="*/ 937 w 1337"/>
                  <a:gd name="T33" fmla="*/ 0 h 1572"/>
                  <a:gd name="T34" fmla="*/ 873 w 1337"/>
                  <a:gd name="T35" fmla="*/ 0 h 1572"/>
                  <a:gd name="T36" fmla="*/ 868 w 1337"/>
                  <a:gd name="T37" fmla="*/ 53 h 1572"/>
                  <a:gd name="T38" fmla="*/ 856 w 1337"/>
                  <a:gd name="T39" fmla="*/ 105 h 1572"/>
                  <a:gd name="T40" fmla="*/ 833 w 1337"/>
                  <a:gd name="T41" fmla="*/ 154 h 1572"/>
                  <a:gd name="T42" fmla="*/ 805 w 1337"/>
                  <a:gd name="T43" fmla="*/ 201 h 1572"/>
                  <a:gd name="T44" fmla="*/ 767 w 1337"/>
                  <a:gd name="T45" fmla="*/ 246 h 1572"/>
                  <a:gd name="T46" fmla="*/ 724 w 1337"/>
                  <a:gd name="T47" fmla="*/ 288 h 1572"/>
                  <a:gd name="T48" fmla="*/ 673 w 1337"/>
                  <a:gd name="T49" fmla="*/ 328 h 1572"/>
                  <a:gd name="T50" fmla="*/ 617 w 1337"/>
                  <a:gd name="T51" fmla="*/ 365 h 1572"/>
                  <a:gd name="T52" fmla="*/ 556 w 1337"/>
                  <a:gd name="T53" fmla="*/ 398 h 1572"/>
                  <a:gd name="T54" fmla="*/ 488 w 1337"/>
                  <a:gd name="T55" fmla="*/ 428 h 1572"/>
                  <a:gd name="T56" fmla="*/ 416 w 1337"/>
                  <a:gd name="T57" fmla="*/ 453 h 1572"/>
                  <a:gd name="T58" fmla="*/ 340 w 1337"/>
                  <a:gd name="T59" fmla="*/ 475 h 1572"/>
                  <a:gd name="T60" fmla="*/ 261 w 1337"/>
                  <a:gd name="T61" fmla="*/ 493 h 1572"/>
                  <a:gd name="T62" fmla="*/ 177 w 1337"/>
                  <a:gd name="T63" fmla="*/ 506 h 1572"/>
                  <a:gd name="T64" fmla="*/ 90 w 1337"/>
                  <a:gd name="T65" fmla="*/ 513 h 1572"/>
                  <a:gd name="T66" fmla="*/ 0 w 1337"/>
                  <a:gd name="T67" fmla="*/ 516 h 1572"/>
                  <a:gd name="T68" fmla="*/ 0 w 1337"/>
                  <a:gd name="T69" fmla="*/ 554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1572"/>
                    </a:moveTo>
                    <a:lnTo>
                      <a:pt x="136" y="1565"/>
                    </a:lnTo>
                    <a:lnTo>
                      <a:pt x="269" y="1541"/>
                    </a:lnTo>
                    <a:lnTo>
                      <a:pt x="398" y="1500"/>
                    </a:lnTo>
                    <a:lnTo>
                      <a:pt x="521" y="1447"/>
                    </a:lnTo>
                    <a:lnTo>
                      <a:pt x="637" y="1382"/>
                    </a:lnTo>
                    <a:lnTo>
                      <a:pt x="748" y="1304"/>
                    </a:lnTo>
                    <a:lnTo>
                      <a:pt x="850" y="1213"/>
                    </a:lnTo>
                    <a:lnTo>
                      <a:pt x="946" y="1112"/>
                    </a:lnTo>
                    <a:lnTo>
                      <a:pt x="1032" y="999"/>
                    </a:lnTo>
                    <a:lnTo>
                      <a:pt x="1109" y="879"/>
                    </a:lnTo>
                    <a:lnTo>
                      <a:pt x="1176" y="749"/>
                    </a:lnTo>
                    <a:lnTo>
                      <a:pt x="1231" y="612"/>
                    </a:lnTo>
                    <a:lnTo>
                      <a:pt x="1276" y="468"/>
                    </a:lnTo>
                    <a:lnTo>
                      <a:pt x="1311" y="316"/>
                    </a:lnTo>
                    <a:lnTo>
                      <a:pt x="1331" y="160"/>
                    </a:lnTo>
                    <a:lnTo>
                      <a:pt x="1337" y="0"/>
                    </a:lnTo>
                    <a:lnTo>
                      <a:pt x="1245" y="0"/>
                    </a:lnTo>
                    <a:lnTo>
                      <a:pt x="1238" y="149"/>
                    </a:lnTo>
                    <a:lnTo>
                      <a:pt x="1221" y="297"/>
                    </a:lnTo>
                    <a:lnTo>
                      <a:pt x="1189" y="436"/>
                    </a:lnTo>
                    <a:lnTo>
                      <a:pt x="1148" y="570"/>
                    </a:lnTo>
                    <a:lnTo>
                      <a:pt x="1094" y="698"/>
                    </a:lnTo>
                    <a:lnTo>
                      <a:pt x="1033" y="817"/>
                    </a:lnTo>
                    <a:lnTo>
                      <a:pt x="961" y="931"/>
                    </a:lnTo>
                    <a:lnTo>
                      <a:pt x="881" y="1035"/>
                    </a:lnTo>
                    <a:lnTo>
                      <a:pt x="793" y="1130"/>
                    </a:lnTo>
                    <a:lnTo>
                      <a:pt x="696" y="1214"/>
                    </a:lnTo>
                    <a:lnTo>
                      <a:pt x="594" y="1286"/>
                    </a:lnTo>
                    <a:lnTo>
                      <a:pt x="485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8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Freeform 47"/>
              <p:cNvSpPr>
                <a:spLocks/>
              </p:cNvSpPr>
              <p:nvPr/>
            </p:nvSpPr>
            <p:spPr bwMode="auto">
              <a:xfrm>
                <a:off x="164" y="3565"/>
                <a:ext cx="824" cy="488"/>
              </a:xfrm>
              <a:custGeom>
                <a:avLst/>
                <a:gdLst>
                  <a:gd name="T0" fmla="*/ 759 w 1176"/>
                  <a:gd name="T1" fmla="*/ 0 h 1382"/>
                  <a:gd name="T2" fmla="*/ 755 w 1176"/>
                  <a:gd name="T3" fmla="*/ 46 h 1382"/>
                  <a:gd name="T4" fmla="*/ 744 w 1176"/>
                  <a:gd name="T5" fmla="*/ 91 h 1382"/>
                  <a:gd name="T6" fmla="*/ 726 w 1176"/>
                  <a:gd name="T7" fmla="*/ 134 h 1382"/>
                  <a:gd name="T8" fmla="*/ 700 w 1176"/>
                  <a:gd name="T9" fmla="*/ 175 h 1382"/>
                  <a:gd name="T10" fmla="*/ 668 w 1176"/>
                  <a:gd name="T11" fmla="*/ 214 h 1382"/>
                  <a:gd name="T12" fmla="*/ 629 w 1176"/>
                  <a:gd name="T13" fmla="*/ 252 h 1382"/>
                  <a:gd name="T14" fmla="*/ 586 w 1176"/>
                  <a:gd name="T15" fmla="*/ 286 h 1382"/>
                  <a:gd name="T16" fmla="*/ 537 w 1176"/>
                  <a:gd name="T17" fmla="*/ 318 h 1382"/>
                  <a:gd name="T18" fmla="*/ 484 w 1176"/>
                  <a:gd name="T19" fmla="*/ 347 h 1382"/>
                  <a:gd name="T20" fmla="*/ 425 w 1176"/>
                  <a:gd name="T21" fmla="*/ 373 h 1382"/>
                  <a:gd name="T22" fmla="*/ 362 w 1176"/>
                  <a:gd name="T23" fmla="*/ 395 h 1382"/>
                  <a:gd name="T24" fmla="*/ 295 w 1176"/>
                  <a:gd name="T25" fmla="*/ 415 h 1382"/>
                  <a:gd name="T26" fmla="*/ 226 w 1176"/>
                  <a:gd name="T27" fmla="*/ 430 h 1382"/>
                  <a:gd name="T28" fmla="*/ 153 w 1176"/>
                  <a:gd name="T29" fmla="*/ 441 h 1382"/>
                  <a:gd name="T30" fmla="*/ 78 w 1176"/>
                  <a:gd name="T31" fmla="*/ 447 h 1382"/>
                  <a:gd name="T32" fmla="*/ 0 w 1176"/>
                  <a:gd name="T33" fmla="*/ 450 h 1382"/>
                  <a:gd name="T34" fmla="*/ 0 w 1176"/>
                  <a:gd name="T35" fmla="*/ 488 h 1382"/>
                  <a:gd name="T36" fmla="*/ 84 w 1176"/>
                  <a:gd name="T37" fmla="*/ 486 h 1382"/>
                  <a:gd name="T38" fmla="*/ 165 w 1176"/>
                  <a:gd name="T39" fmla="*/ 478 h 1382"/>
                  <a:gd name="T40" fmla="*/ 245 w 1176"/>
                  <a:gd name="T41" fmla="*/ 466 h 1382"/>
                  <a:gd name="T42" fmla="*/ 320 w 1176"/>
                  <a:gd name="T43" fmla="*/ 450 h 1382"/>
                  <a:gd name="T44" fmla="*/ 392 w 1176"/>
                  <a:gd name="T45" fmla="*/ 429 h 1382"/>
                  <a:gd name="T46" fmla="*/ 461 w 1176"/>
                  <a:gd name="T47" fmla="*/ 404 h 1382"/>
                  <a:gd name="T48" fmla="*/ 524 w 1176"/>
                  <a:gd name="T49" fmla="*/ 376 h 1382"/>
                  <a:gd name="T50" fmla="*/ 582 w 1176"/>
                  <a:gd name="T51" fmla="*/ 345 h 1382"/>
                  <a:gd name="T52" fmla="*/ 636 w 1176"/>
                  <a:gd name="T53" fmla="*/ 310 h 1382"/>
                  <a:gd name="T54" fmla="*/ 683 w 1176"/>
                  <a:gd name="T55" fmla="*/ 273 h 1382"/>
                  <a:gd name="T56" fmla="*/ 725 w 1176"/>
                  <a:gd name="T57" fmla="*/ 233 h 1382"/>
                  <a:gd name="T58" fmla="*/ 759 w 1176"/>
                  <a:gd name="T59" fmla="*/ 189 h 1382"/>
                  <a:gd name="T60" fmla="*/ 787 w 1176"/>
                  <a:gd name="T61" fmla="*/ 145 h 1382"/>
                  <a:gd name="T62" fmla="*/ 806 w 1176"/>
                  <a:gd name="T63" fmla="*/ 98 h 1382"/>
                  <a:gd name="T64" fmla="*/ 820 w 1176"/>
                  <a:gd name="T65" fmla="*/ 50 h 1382"/>
                  <a:gd name="T66" fmla="*/ 824 w 1176"/>
                  <a:gd name="T67" fmla="*/ 0 h 1382"/>
                  <a:gd name="T68" fmla="*/ 759 w 1176"/>
                  <a:gd name="T69" fmla="*/ 0 h 138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2"/>
                  <a:gd name="T107" fmla="*/ 1176 w 1176"/>
                  <a:gd name="T108" fmla="*/ 1382 h 138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2">
                    <a:moveTo>
                      <a:pt x="1083" y="0"/>
                    </a:moveTo>
                    <a:lnTo>
                      <a:pt x="1078" y="131"/>
                    </a:lnTo>
                    <a:lnTo>
                      <a:pt x="1062" y="257"/>
                    </a:lnTo>
                    <a:lnTo>
                      <a:pt x="1036" y="379"/>
                    </a:lnTo>
                    <a:lnTo>
                      <a:pt x="999" y="495"/>
                    </a:lnTo>
                    <a:lnTo>
                      <a:pt x="953" y="607"/>
                    </a:lnTo>
                    <a:lnTo>
                      <a:pt x="898" y="713"/>
                    </a:lnTo>
                    <a:lnTo>
                      <a:pt x="836" y="811"/>
                    </a:lnTo>
                    <a:lnTo>
                      <a:pt x="767" y="901"/>
                    </a:lnTo>
                    <a:lnTo>
                      <a:pt x="691" y="982"/>
                    </a:lnTo>
                    <a:lnTo>
                      <a:pt x="606" y="1056"/>
                    </a:lnTo>
                    <a:lnTo>
                      <a:pt x="516" y="1120"/>
                    </a:lnTo>
                    <a:lnTo>
                      <a:pt x="421" y="1174"/>
                    </a:lnTo>
                    <a:lnTo>
                      <a:pt x="322" y="1217"/>
                    </a:lnTo>
                    <a:lnTo>
                      <a:pt x="219" y="1248"/>
                    </a:lnTo>
                    <a:lnTo>
                      <a:pt x="111" y="1267"/>
                    </a:lnTo>
                    <a:lnTo>
                      <a:pt x="0" y="1274"/>
                    </a:lnTo>
                    <a:lnTo>
                      <a:pt x="0" y="1382"/>
                    </a:lnTo>
                    <a:lnTo>
                      <a:pt x="120" y="1376"/>
                    </a:lnTo>
                    <a:lnTo>
                      <a:pt x="236" y="1353"/>
                    </a:lnTo>
                    <a:lnTo>
                      <a:pt x="349" y="1320"/>
                    </a:lnTo>
                    <a:lnTo>
                      <a:pt x="456" y="1274"/>
                    </a:lnTo>
                    <a:lnTo>
                      <a:pt x="560" y="1216"/>
                    </a:lnTo>
                    <a:lnTo>
                      <a:pt x="658" y="1145"/>
                    </a:lnTo>
                    <a:lnTo>
                      <a:pt x="748" y="1066"/>
                    </a:lnTo>
                    <a:lnTo>
                      <a:pt x="831" y="977"/>
                    </a:lnTo>
                    <a:lnTo>
                      <a:pt x="907" y="879"/>
                    </a:lnTo>
                    <a:lnTo>
                      <a:pt x="975" y="773"/>
                    </a:lnTo>
                    <a:lnTo>
                      <a:pt x="1034" y="659"/>
                    </a:lnTo>
                    <a:lnTo>
                      <a:pt x="1083" y="536"/>
                    </a:lnTo>
                    <a:lnTo>
                      <a:pt x="1123" y="410"/>
                    </a:lnTo>
                    <a:lnTo>
                      <a:pt x="1151" y="277"/>
                    </a:lnTo>
                    <a:lnTo>
                      <a:pt x="1170" y="141"/>
                    </a:lnTo>
                    <a:lnTo>
                      <a:pt x="1176" y="0"/>
                    </a:lnTo>
                    <a:lnTo>
                      <a:pt x="1083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Freeform 48"/>
              <p:cNvSpPr>
                <a:spLocks/>
              </p:cNvSpPr>
              <p:nvPr/>
            </p:nvSpPr>
            <p:spPr bwMode="auto">
              <a:xfrm>
                <a:off x="164" y="3565"/>
                <a:ext cx="710" cy="420"/>
              </a:xfrm>
              <a:custGeom>
                <a:avLst/>
                <a:gdLst>
                  <a:gd name="T0" fmla="*/ 646 w 1014"/>
                  <a:gd name="T1" fmla="*/ 0 h 1193"/>
                  <a:gd name="T2" fmla="*/ 641 w 1014"/>
                  <a:gd name="T3" fmla="*/ 39 h 1193"/>
                  <a:gd name="T4" fmla="*/ 633 w 1014"/>
                  <a:gd name="T5" fmla="*/ 77 h 1193"/>
                  <a:gd name="T6" fmla="*/ 617 w 1014"/>
                  <a:gd name="T7" fmla="*/ 113 h 1193"/>
                  <a:gd name="T8" fmla="*/ 595 w 1014"/>
                  <a:gd name="T9" fmla="*/ 149 h 1193"/>
                  <a:gd name="T10" fmla="*/ 567 w 1014"/>
                  <a:gd name="T11" fmla="*/ 182 h 1193"/>
                  <a:gd name="T12" fmla="*/ 535 w 1014"/>
                  <a:gd name="T13" fmla="*/ 214 h 1193"/>
                  <a:gd name="T14" fmla="*/ 498 w 1014"/>
                  <a:gd name="T15" fmla="*/ 243 h 1193"/>
                  <a:gd name="T16" fmla="*/ 456 w 1014"/>
                  <a:gd name="T17" fmla="*/ 270 h 1193"/>
                  <a:gd name="T18" fmla="*/ 411 w 1014"/>
                  <a:gd name="T19" fmla="*/ 295 h 1193"/>
                  <a:gd name="T20" fmla="*/ 361 w 1014"/>
                  <a:gd name="T21" fmla="*/ 316 h 1193"/>
                  <a:gd name="T22" fmla="*/ 307 w 1014"/>
                  <a:gd name="T23" fmla="*/ 336 h 1193"/>
                  <a:gd name="T24" fmla="*/ 251 w 1014"/>
                  <a:gd name="T25" fmla="*/ 352 h 1193"/>
                  <a:gd name="T26" fmla="*/ 193 w 1014"/>
                  <a:gd name="T27" fmla="*/ 365 h 1193"/>
                  <a:gd name="T28" fmla="*/ 130 w 1014"/>
                  <a:gd name="T29" fmla="*/ 375 h 1193"/>
                  <a:gd name="T30" fmla="*/ 67 w 1014"/>
                  <a:gd name="T31" fmla="*/ 380 h 1193"/>
                  <a:gd name="T32" fmla="*/ 0 w 1014"/>
                  <a:gd name="T33" fmla="*/ 382 h 1193"/>
                  <a:gd name="T34" fmla="*/ 0 w 1014"/>
                  <a:gd name="T35" fmla="*/ 420 h 1193"/>
                  <a:gd name="T36" fmla="*/ 73 w 1014"/>
                  <a:gd name="T37" fmla="*/ 418 h 1193"/>
                  <a:gd name="T38" fmla="*/ 141 w 1014"/>
                  <a:gd name="T39" fmla="*/ 412 h 1193"/>
                  <a:gd name="T40" fmla="*/ 211 w 1014"/>
                  <a:gd name="T41" fmla="*/ 401 h 1193"/>
                  <a:gd name="T42" fmla="*/ 276 w 1014"/>
                  <a:gd name="T43" fmla="*/ 387 h 1193"/>
                  <a:gd name="T44" fmla="*/ 338 w 1014"/>
                  <a:gd name="T45" fmla="*/ 369 h 1193"/>
                  <a:gd name="T46" fmla="*/ 397 w 1014"/>
                  <a:gd name="T47" fmla="*/ 348 h 1193"/>
                  <a:gd name="T48" fmla="*/ 451 w 1014"/>
                  <a:gd name="T49" fmla="*/ 324 h 1193"/>
                  <a:gd name="T50" fmla="*/ 502 w 1014"/>
                  <a:gd name="T51" fmla="*/ 297 h 1193"/>
                  <a:gd name="T52" fmla="*/ 547 w 1014"/>
                  <a:gd name="T53" fmla="*/ 267 h 1193"/>
                  <a:gd name="T54" fmla="*/ 588 w 1014"/>
                  <a:gd name="T55" fmla="*/ 235 h 1193"/>
                  <a:gd name="T56" fmla="*/ 625 w 1014"/>
                  <a:gd name="T57" fmla="*/ 200 h 1193"/>
                  <a:gd name="T58" fmla="*/ 653 w 1014"/>
                  <a:gd name="T59" fmla="*/ 164 h 1193"/>
                  <a:gd name="T60" fmla="*/ 678 w 1014"/>
                  <a:gd name="T61" fmla="*/ 125 h 1193"/>
                  <a:gd name="T62" fmla="*/ 695 w 1014"/>
                  <a:gd name="T63" fmla="*/ 84 h 1193"/>
                  <a:gd name="T64" fmla="*/ 706 w 1014"/>
                  <a:gd name="T65" fmla="*/ 43 h 1193"/>
                  <a:gd name="T66" fmla="*/ 710 w 1014"/>
                  <a:gd name="T67" fmla="*/ 0 h 1193"/>
                  <a:gd name="T68" fmla="*/ 646 w 1014"/>
                  <a:gd name="T69" fmla="*/ 0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4"/>
                  <a:gd name="T106" fmla="*/ 0 h 1193"/>
                  <a:gd name="T107" fmla="*/ 1014 w 1014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4" h="1193">
                    <a:moveTo>
                      <a:pt x="922" y="0"/>
                    </a:moveTo>
                    <a:lnTo>
                      <a:pt x="916" y="112"/>
                    </a:lnTo>
                    <a:lnTo>
                      <a:pt x="904" y="220"/>
                    </a:lnTo>
                    <a:lnTo>
                      <a:pt x="881" y="322"/>
                    </a:lnTo>
                    <a:lnTo>
                      <a:pt x="850" y="423"/>
                    </a:lnTo>
                    <a:lnTo>
                      <a:pt x="810" y="517"/>
                    </a:lnTo>
                    <a:lnTo>
                      <a:pt x="764" y="607"/>
                    </a:lnTo>
                    <a:lnTo>
                      <a:pt x="711" y="691"/>
                    </a:lnTo>
                    <a:lnTo>
                      <a:pt x="651" y="767"/>
                    </a:lnTo>
                    <a:lnTo>
                      <a:pt x="587" y="838"/>
                    </a:lnTo>
                    <a:lnTo>
                      <a:pt x="515" y="899"/>
                    </a:lnTo>
                    <a:lnTo>
                      <a:pt x="439" y="953"/>
                    </a:lnTo>
                    <a:lnTo>
                      <a:pt x="359" y="1000"/>
                    </a:lnTo>
                    <a:lnTo>
                      <a:pt x="275" y="1037"/>
                    </a:lnTo>
                    <a:lnTo>
                      <a:pt x="186" y="1064"/>
                    </a:lnTo>
                    <a:lnTo>
                      <a:pt x="95" y="1078"/>
                    </a:lnTo>
                    <a:lnTo>
                      <a:pt x="0" y="1085"/>
                    </a:lnTo>
                    <a:lnTo>
                      <a:pt x="0" y="1193"/>
                    </a:lnTo>
                    <a:lnTo>
                      <a:pt x="104" y="1187"/>
                    </a:lnTo>
                    <a:lnTo>
                      <a:pt x="202" y="1169"/>
                    </a:lnTo>
                    <a:lnTo>
                      <a:pt x="302" y="1139"/>
                    </a:lnTo>
                    <a:lnTo>
                      <a:pt x="394" y="1100"/>
                    </a:lnTo>
                    <a:lnTo>
                      <a:pt x="483" y="1049"/>
                    </a:lnTo>
                    <a:lnTo>
                      <a:pt x="567" y="989"/>
                    </a:lnTo>
                    <a:lnTo>
                      <a:pt x="644" y="921"/>
                    </a:lnTo>
                    <a:lnTo>
                      <a:pt x="717" y="844"/>
                    </a:lnTo>
                    <a:lnTo>
                      <a:pt x="781" y="759"/>
                    </a:lnTo>
                    <a:lnTo>
                      <a:pt x="840" y="667"/>
                    </a:lnTo>
                    <a:lnTo>
                      <a:pt x="892" y="569"/>
                    </a:lnTo>
                    <a:lnTo>
                      <a:pt x="933" y="465"/>
                    </a:lnTo>
                    <a:lnTo>
                      <a:pt x="968" y="355"/>
                    </a:lnTo>
                    <a:lnTo>
                      <a:pt x="993" y="239"/>
                    </a:lnTo>
                    <a:lnTo>
                      <a:pt x="1008" y="122"/>
                    </a:lnTo>
                    <a:lnTo>
                      <a:pt x="1014" y="0"/>
                    </a:lnTo>
                    <a:lnTo>
                      <a:pt x="922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3102" name="Picture 49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16" y="3504"/>
                <a:ext cx="768" cy="707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3103" name="Picture 50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24" y="3870"/>
                <a:ext cx="488" cy="45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</p:grpSp>
        <p:grpSp>
          <p:nvGrpSpPr>
            <p:cNvPr id="3079" name="Group 51"/>
            <p:cNvGrpSpPr>
              <a:grpSpLocks/>
            </p:cNvGrpSpPr>
            <p:nvPr/>
          </p:nvGrpSpPr>
          <p:grpSpPr bwMode="auto">
            <a:xfrm>
              <a:off x="288" y="2256"/>
              <a:ext cx="624" cy="1419"/>
              <a:chOff x="288" y="2256"/>
              <a:chExt cx="624" cy="1419"/>
            </a:xfrm>
          </p:grpSpPr>
          <p:pic>
            <p:nvPicPr>
              <p:cNvPr id="3080" name="Picture 52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84" y="2387"/>
                <a:ext cx="192" cy="296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3081" name="Picture 53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88" y="3342"/>
                <a:ext cx="324" cy="333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3082" name="Picture 54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88" y="3196"/>
                <a:ext cx="432" cy="445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3083" name="Picture 55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88" y="2936"/>
                <a:ext cx="432" cy="445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3084" name="Picture 56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36" y="2668"/>
                <a:ext cx="240" cy="334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3085" name="Picture 57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84" y="2256"/>
                <a:ext cx="192" cy="198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35900" fill="hold"/>
                                        <p:tgtEl>
                                          <p:spTgt spid="297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26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726"/>
                </p:tgtEl>
              </p:cMediaNode>
            </p:audio>
          </p:childTnLst>
        </p:cTn>
      </p:par>
    </p:tnLst>
    <p:bldLst>
      <p:bldP spid="2970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158038" cy="747713"/>
          </a:xfrm>
          <a:noFill/>
        </p:spPr>
        <p:txBody>
          <a:bodyPr/>
          <a:lstStyle/>
          <a:p>
            <a:pPr eaLnBrk="1" hangingPunct="1"/>
            <a:r>
              <a:rPr lang="en-US" sz="3600" smtClean="0"/>
              <a:t>         </a:t>
            </a:r>
            <a:br>
              <a:rPr lang="en-US" sz="3600" smtClean="0"/>
            </a:br>
            <a:endParaRPr lang="en-US" sz="2400" smtClean="0"/>
          </a:p>
        </p:txBody>
      </p:sp>
      <p:pic>
        <p:nvPicPr>
          <p:cNvPr id="114693" name="Picture 5" descr="bckgrnd041a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981200"/>
            <a:ext cx="9144000" cy="4876800"/>
          </a:xfrm>
          <a:noFill/>
        </p:spPr>
      </p:pic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3429000" y="762000"/>
            <a:ext cx="1676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rgbClr val="0033CC"/>
                </a:solidFill>
              </a:rPr>
              <a:t>Khoa học</a:t>
            </a:r>
          </a:p>
        </p:txBody>
      </p:sp>
      <p:sp>
        <p:nvSpPr>
          <p:cNvPr id="12293" name="WordArt 7"/>
          <p:cNvSpPr>
            <a:spLocks noChangeArrowheads="1" noChangeShapeType="1" noTextEdit="1"/>
          </p:cNvSpPr>
          <p:nvPr/>
        </p:nvSpPr>
        <p:spPr bwMode="auto">
          <a:xfrm>
            <a:off x="2209800" y="1371600"/>
            <a:ext cx="4495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ĂN UỐNG KHI BỊ BỆNH</a:t>
            </a:r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304800" y="3124200"/>
            <a:ext cx="6324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rgbClr val="0033CC"/>
                </a:solidFill>
              </a:rPr>
              <a:t>-</a:t>
            </a:r>
            <a:r>
              <a:rPr lang="en-US" sz="2400">
                <a:solidFill>
                  <a:srgbClr val="0033CC"/>
                </a:solidFill>
              </a:rPr>
              <a:t>Người bệnh phải được ăn nhiều thức ăn có giá trị dinh dưỡng như thịt,cá,trứng,sữa,các loại rau xanh,quả chín để bồi bổ cơ thể . </a:t>
            </a:r>
            <a:r>
              <a:rPr lang="en-US" sz="2400">
                <a:solidFill>
                  <a:srgbClr val="008000"/>
                </a:solidFill>
              </a:rPr>
              <a:t>Nếu người bệnh quá yếu,không ăn được thức ăn đặc sẽ cho ăn cháo thịt băm nhỏ , xúp , sữa,</a:t>
            </a:r>
            <a:r>
              <a:rPr lang="en-US" sz="2400">
                <a:solidFill>
                  <a:srgbClr val="0033CC"/>
                </a:solidFill>
              </a:rPr>
              <a:t> </a:t>
            </a:r>
            <a:r>
              <a:rPr lang="en-US" sz="2400">
                <a:solidFill>
                  <a:srgbClr val="008000"/>
                </a:solidFill>
              </a:rPr>
              <a:t>nước quả ép,…</a:t>
            </a:r>
            <a:r>
              <a:rPr lang="en-US" sz="2400">
                <a:solidFill>
                  <a:srgbClr val="CC0099"/>
                </a:solidFill>
              </a:rPr>
              <a:t>Nếu người bệnh không muốn ăn hoặc ăn quá ít thì cho ăn nhiều bữa trong ngày.</a:t>
            </a:r>
            <a:br>
              <a:rPr lang="en-US" sz="2400">
                <a:solidFill>
                  <a:srgbClr val="CC0099"/>
                </a:solidFill>
              </a:rPr>
            </a:br>
            <a:r>
              <a:rPr lang="en-US" sz="2400">
                <a:solidFill>
                  <a:srgbClr val="0033CC"/>
                </a:solidFill>
              </a:rPr>
              <a:t>-Có một số bệnh đòi hỏi ăn kiêng theo chỉ dẫn của bác sĩ.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09800"/>
            <a:ext cx="7772400" cy="636588"/>
          </a:xfrm>
        </p:spPr>
        <p:txBody>
          <a:bodyPr anchor="ctr"/>
          <a:lstStyle/>
          <a:p>
            <a:pPr eaLnBrk="1" hangingPunct="1"/>
            <a:r>
              <a:rPr lang="en-US" sz="3200" b="1" smtClean="0">
                <a:solidFill>
                  <a:srgbClr val="FF00FF"/>
                </a:solidFill>
              </a:rPr>
              <a:t>Hoạt động 2 :</a:t>
            </a:r>
            <a:r>
              <a:rPr lang="en-US" sz="3200" smtClean="0">
                <a:solidFill>
                  <a:srgbClr val="FF00FF"/>
                </a:solidFill>
              </a:rPr>
              <a:t> Thực hành</a:t>
            </a:r>
          </a:p>
        </p:txBody>
      </p:sp>
      <p:sp>
        <p:nvSpPr>
          <p:cNvPr id="12297" name="Text Box 9" descr="Large grid"/>
          <p:cNvSpPr txBox="1">
            <a:spLocks noChangeArrowheads="1"/>
          </p:cNvSpPr>
          <p:nvPr/>
        </p:nvSpPr>
        <p:spPr bwMode="auto">
          <a:xfrm>
            <a:off x="0" y="2971800"/>
            <a:ext cx="3962400" cy="1200150"/>
          </a:xfrm>
          <a:prstGeom prst="rect">
            <a:avLst/>
          </a:prstGeom>
          <a:pattFill prst="lgGrid">
            <a:fgClr>
              <a:srgbClr val="CCECFF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Thưa bác sĩ, cháu cần được ăn uống như thế nào khi bị tiêu chảy?</a:t>
            </a:r>
          </a:p>
        </p:txBody>
      </p:sp>
      <p:pic>
        <p:nvPicPr>
          <p:cNvPr id="8199" name="Content Placeholder 5" descr="Picture1.jpg"/>
          <p:cNvPicPr>
            <a:picLocks noChangeAspect="1"/>
          </p:cNvPicPr>
          <p:nvPr/>
        </p:nvPicPr>
        <p:blipFill>
          <a:blip r:embed="rId2"/>
          <a:srcRect t="38571"/>
          <a:stretch>
            <a:fillRect/>
          </a:stretch>
        </p:blipFill>
        <p:spPr bwMode="auto">
          <a:xfrm>
            <a:off x="0" y="4114800"/>
            <a:ext cx="4648200" cy="2743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</p:pic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762000" y="228600"/>
            <a:ext cx="89154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chemeClr val="tx2"/>
                </a:solidFill>
              </a:rPr>
              <a:t>         </a:t>
            </a:r>
          </a:p>
        </p:txBody>
      </p:sp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3276600" y="914400"/>
            <a:ext cx="1676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rgbClr val="0033CC"/>
                </a:solidFill>
              </a:rPr>
              <a:t>Khoa học</a:t>
            </a:r>
          </a:p>
        </p:txBody>
      </p:sp>
      <p:sp>
        <p:nvSpPr>
          <p:cNvPr id="13319" name="WordArt 10"/>
          <p:cNvSpPr>
            <a:spLocks noChangeArrowheads="1" noChangeShapeType="1" noTextEdit="1"/>
          </p:cNvSpPr>
          <p:nvPr/>
        </p:nvSpPr>
        <p:spPr bwMode="auto">
          <a:xfrm>
            <a:off x="2133600" y="1447800"/>
            <a:ext cx="4495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ĂN UỐNG KHI BỊ BỆNH</a:t>
            </a:r>
          </a:p>
        </p:txBody>
      </p:sp>
      <p:pic>
        <p:nvPicPr>
          <p:cNvPr id="8203" name="Content Placeholder 5" descr="Picture2.jpg"/>
          <p:cNvPicPr>
            <a:picLocks noChangeAspect="1"/>
          </p:cNvPicPr>
          <p:nvPr/>
        </p:nvPicPr>
        <p:blipFill>
          <a:blip r:embed="rId3"/>
          <a:srcRect t="36429"/>
          <a:stretch>
            <a:fillRect/>
          </a:stretch>
        </p:blipFill>
        <p:spPr bwMode="auto">
          <a:xfrm>
            <a:off x="4572000" y="4114800"/>
            <a:ext cx="457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4" name="Rectangle 12" descr="Wide upward diagonal"/>
          <p:cNvSpPr>
            <a:spLocks noChangeArrowheads="1"/>
          </p:cNvSpPr>
          <p:nvPr/>
        </p:nvSpPr>
        <p:spPr bwMode="auto">
          <a:xfrm>
            <a:off x="4572000" y="2895600"/>
            <a:ext cx="4572000" cy="1190625"/>
          </a:xfrm>
          <a:prstGeom prst="rect">
            <a:avLst/>
          </a:prstGeom>
          <a:pattFill prst="wdUpDiag">
            <a:fgClr>
              <a:srgbClr val="CCECFF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n-US" b="1">
                <a:solidFill>
                  <a:srgbClr val="0000FF"/>
                </a:solidFill>
              </a:rPr>
              <a:t>......phải cho cháu uống dung dịch ô-rê-dôn hoặc nước cháo muối.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>
                <a:solidFill>
                  <a:srgbClr val="0000FF"/>
                </a:solidFill>
              </a:rPr>
              <a:t> Để phòng suy dinh dưỡng vẫn cho cháu ăn đủ chất.</a:t>
            </a:r>
          </a:p>
        </p:txBody>
      </p:sp>
      <p:pic>
        <p:nvPicPr>
          <p:cNvPr id="8205" name="Content Placeholder 5" descr="Picture1.jpg"/>
          <p:cNvPicPr>
            <a:picLocks noChangeAspect="1"/>
          </p:cNvPicPr>
          <p:nvPr/>
        </p:nvPicPr>
        <p:blipFill>
          <a:blip r:embed="rId2"/>
          <a:srcRect t="38571"/>
          <a:stretch>
            <a:fillRect/>
          </a:stretch>
        </p:blipFill>
        <p:spPr bwMode="auto">
          <a:xfrm>
            <a:off x="0" y="2819400"/>
            <a:ext cx="9144000" cy="40386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12297" grpId="0" animBg="1"/>
      <p:bldP spid="820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 descr="lú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914400" y="457200"/>
            <a:ext cx="7158038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>
                <a:solidFill>
                  <a:srgbClr val="FF9900"/>
                </a:solidFill>
              </a:rPr>
              <a:t>Hướng dẫn cách pha dung dịch ô-rê-dôn</a:t>
            </a: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1101725" y="21336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3200" b="1">
                <a:solidFill>
                  <a:srgbClr val="00CC00"/>
                </a:solidFill>
              </a:rPr>
              <a:t>Rót 200 ml nước chín ra ly.</a:t>
            </a:r>
          </a:p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3200" b="1">
                <a:solidFill>
                  <a:srgbClr val="00CC00"/>
                </a:solidFill>
              </a:rPr>
              <a:t>Đổ 1 gói ô-rê-dôn vào.</a:t>
            </a:r>
          </a:p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3200" b="1">
                <a:solidFill>
                  <a:srgbClr val="00CC00"/>
                </a:solidFill>
              </a:rPr>
              <a:t>Khuấy đều.</a:t>
            </a:r>
          </a:p>
        </p:txBody>
      </p:sp>
      <p:pic>
        <p:nvPicPr>
          <p:cNvPr id="14341" name="Picture 14" descr="Picture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162800" y="4648200"/>
            <a:ext cx="1981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7578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5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914400" y="381000"/>
            <a:ext cx="731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" b="1">
                <a:solidFill>
                  <a:srgbClr val="0000FF"/>
                </a:solidFill>
              </a:rPr>
              <a:t>Hướng dẫn: Cách pha cháo muối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3429000" y="14478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pic>
        <p:nvPicPr>
          <p:cNvPr id="14346" name="Content Placeholder 8" descr="Picture3.jpg"/>
          <p:cNvPicPr>
            <a:picLocks noChangeAspect="1"/>
          </p:cNvPicPr>
          <p:nvPr>
            <p:ph type="body" idx="4294967295"/>
          </p:nvPr>
        </p:nvPicPr>
        <p:blipFill>
          <a:blip r:embed="rId2"/>
          <a:srcRect l="15765" t="10167" r="68469" b="79666"/>
          <a:stretch>
            <a:fillRect/>
          </a:stretch>
        </p:blipFill>
        <p:spPr>
          <a:xfrm>
            <a:off x="2076450" y="1981200"/>
            <a:ext cx="1503363" cy="819150"/>
          </a:xfrm>
          <a:noFill/>
        </p:spPr>
      </p:pic>
      <p:pic>
        <p:nvPicPr>
          <p:cNvPr id="10245" name="Content Placeholder 8" descr="Picture3.jpg"/>
          <p:cNvPicPr>
            <a:picLocks noChangeAspect="1"/>
          </p:cNvPicPr>
          <p:nvPr/>
        </p:nvPicPr>
        <p:blipFill>
          <a:blip r:embed="rId2"/>
          <a:srcRect l="15765" t="10167" r="68469" b="79666"/>
          <a:stretch>
            <a:fillRect/>
          </a:stretch>
        </p:blipFill>
        <p:spPr bwMode="auto">
          <a:xfrm>
            <a:off x="6858000" y="1600200"/>
            <a:ext cx="15240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Content Placeholder 8" descr="Picture3.jpg"/>
          <p:cNvPicPr>
            <a:picLocks noChangeAspect="1"/>
          </p:cNvPicPr>
          <p:nvPr/>
        </p:nvPicPr>
        <p:blipFill>
          <a:blip r:embed="rId2"/>
          <a:srcRect l="15765" t="10167" r="68469" b="79666"/>
          <a:stretch>
            <a:fillRect/>
          </a:stretch>
        </p:blipFill>
        <p:spPr bwMode="auto">
          <a:xfrm>
            <a:off x="5257800" y="1600200"/>
            <a:ext cx="15240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Content Placeholder 8" descr="Picture3.jpg"/>
          <p:cNvPicPr>
            <a:picLocks noChangeAspect="1"/>
          </p:cNvPicPr>
          <p:nvPr/>
        </p:nvPicPr>
        <p:blipFill>
          <a:blip r:embed="rId2"/>
          <a:srcRect l="15765" t="10167" r="68469" b="79666"/>
          <a:stretch>
            <a:fillRect/>
          </a:stretch>
        </p:blipFill>
        <p:spPr bwMode="auto">
          <a:xfrm>
            <a:off x="3657600" y="1600200"/>
            <a:ext cx="15240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AutoShape 14"/>
          <p:cNvSpPr>
            <a:spLocks noChangeArrowheads="1"/>
          </p:cNvSpPr>
          <p:nvPr/>
        </p:nvSpPr>
        <p:spPr bwMode="auto">
          <a:xfrm>
            <a:off x="4572000" y="3048000"/>
            <a:ext cx="228600" cy="762000"/>
          </a:xfrm>
          <a:prstGeom prst="downArrow">
            <a:avLst>
              <a:gd name="adj1" fmla="val 50000"/>
              <a:gd name="adj2" fmla="val 8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en-US"/>
          </a:p>
        </p:txBody>
      </p:sp>
      <p:pic>
        <p:nvPicPr>
          <p:cNvPr id="10249" name="Content Placeholder 8" descr="Picture3.jpg"/>
          <p:cNvPicPr>
            <a:picLocks noChangeAspect="1"/>
          </p:cNvPicPr>
          <p:nvPr/>
        </p:nvPicPr>
        <p:blipFill>
          <a:blip r:embed="rId2"/>
          <a:srcRect l="34898" t="54042" r="30106" b="7356"/>
          <a:stretch>
            <a:fillRect/>
          </a:stretch>
        </p:blipFill>
        <p:spPr bwMode="auto">
          <a:xfrm>
            <a:off x="3657600" y="3895725"/>
            <a:ext cx="19478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Content Placeholder 8" descr="Picture3.jpg"/>
          <p:cNvPicPr>
            <a:picLocks noChangeAspect="1"/>
          </p:cNvPicPr>
          <p:nvPr/>
        </p:nvPicPr>
        <p:blipFill>
          <a:blip r:embed="rId2"/>
          <a:srcRect l="2647" t="23163" r="64832" b="53677"/>
          <a:stretch>
            <a:fillRect/>
          </a:stretch>
        </p:blipFill>
        <p:spPr bwMode="auto">
          <a:xfrm>
            <a:off x="762000" y="2895600"/>
            <a:ext cx="2133600" cy="14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990600" y="4419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Một nắm gạo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 rot="2499961">
            <a:off x="3048000" y="3509963"/>
            <a:ext cx="1524000" cy="233362"/>
          </a:xfrm>
          <a:prstGeom prst="rightArrow">
            <a:avLst>
              <a:gd name="adj1" fmla="val 50000"/>
              <a:gd name="adj2" fmla="val 1632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 rot="-2101600">
            <a:off x="4800600" y="3657600"/>
            <a:ext cx="1143000" cy="223838"/>
          </a:xfrm>
          <a:prstGeom prst="leftArrow">
            <a:avLst>
              <a:gd name="adj1" fmla="val 50000"/>
              <a:gd name="adj2" fmla="val 1276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733800" y="25908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Bốn chén nước</a:t>
            </a:r>
          </a:p>
        </p:txBody>
      </p:sp>
      <p:pic>
        <p:nvPicPr>
          <p:cNvPr id="10258" name="Content Placeholder 8" descr="Picture3.jpg"/>
          <p:cNvPicPr>
            <a:picLocks noChangeAspect="1"/>
          </p:cNvPicPr>
          <p:nvPr/>
        </p:nvPicPr>
        <p:blipFill>
          <a:blip r:embed="rId2"/>
          <a:srcRect l="74391" t="30881" r="4044" b="52769"/>
          <a:stretch>
            <a:fillRect/>
          </a:stretch>
        </p:blipFill>
        <p:spPr bwMode="auto">
          <a:xfrm>
            <a:off x="6248400" y="2971800"/>
            <a:ext cx="2133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4770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Một ít muối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9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9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9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48" grpId="1" animBg="1"/>
      <p:bldP spid="10253" grpId="0"/>
      <p:bldP spid="10254" grpId="0" animBg="1"/>
      <p:bldP spid="10254" grpId="1" animBg="1"/>
      <p:bldP spid="10255" grpId="0" animBg="1"/>
      <p:bldP spid="10255" grpId="1" animBg="1"/>
      <p:bldP spid="10257" grpId="0"/>
      <p:bldP spid="102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Các nhóm thực hành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2146300"/>
          </a:xfrm>
        </p:spPr>
        <p:txBody>
          <a:bodyPr/>
          <a:lstStyle/>
          <a:p>
            <a:pPr eaLnBrk="1" hangingPunct="1"/>
            <a:r>
              <a:rPr lang="en-US" smtClean="0"/>
              <a:t>Nhóm 1 và nhóm 2: Thực hành pha dung dịch ô-rê-dôn.</a:t>
            </a:r>
          </a:p>
          <a:p>
            <a:pPr eaLnBrk="1" hangingPunct="1"/>
            <a:r>
              <a:rPr lang="en-US" smtClean="0"/>
              <a:t>Nhóm 3 và nhóm 4: Thực hành pha cháo muối.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143000" y="228600"/>
            <a:ext cx="6858000" cy="1219200"/>
          </a:xfrm>
          <a:prstGeom prst="ellipse">
            <a:avLst/>
          </a:prstGeom>
          <a:noFill/>
          <a:ln w="38100" cmpd="dbl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00CC00"/>
              </a:solidFill>
            </a:endParaRPr>
          </a:p>
        </p:txBody>
      </p:sp>
      <p:sp>
        <p:nvSpPr>
          <p:cNvPr id="76806" name="AutoShape 6" descr="Papyrus"/>
          <p:cNvSpPr>
            <a:spLocks noChangeArrowheads="1"/>
          </p:cNvSpPr>
          <p:nvPr/>
        </p:nvSpPr>
        <p:spPr bwMode="auto">
          <a:xfrm>
            <a:off x="0" y="3581400"/>
            <a:ext cx="9525000" cy="3429000"/>
          </a:xfrm>
          <a:prstGeom prst="irregularSeal1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1447800" y="4114800"/>
            <a:ext cx="6858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400">
                <a:solidFill>
                  <a:srgbClr val="CC0099"/>
                </a:solidFill>
              </a:rPr>
              <a:t>Đại diện các nhóm lên trình bày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 animBg="1"/>
      <p:bldP spid="7680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934200" y="4648200"/>
            <a:ext cx="1981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8" descr="lú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57400"/>
            <a:ext cx="914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WordArt 10"/>
          <p:cNvSpPr>
            <a:spLocks noChangeArrowheads="1" noChangeShapeType="1" noTextEdit="1"/>
          </p:cNvSpPr>
          <p:nvPr/>
        </p:nvSpPr>
        <p:spPr bwMode="auto">
          <a:xfrm>
            <a:off x="2133600" y="1524000"/>
            <a:ext cx="4495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ĂN UỐNG KHI BỊ BỆNH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762000" y="37338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3200">
                <a:solidFill>
                  <a:srgbClr val="0000FF"/>
                </a:solidFill>
              </a:rPr>
              <a:t>Các nhóm đưa ra tình huống để vận dụng những điều đã học vào cuộc sống.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371600" y="2209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sz="3200" b="1">
                <a:solidFill>
                  <a:srgbClr val="FF00FF"/>
                </a:solidFill>
              </a:rPr>
              <a:t>Hoạt động 3</a:t>
            </a:r>
            <a:r>
              <a:rPr lang="en-US" sz="3200">
                <a:solidFill>
                  <a:srgbClr val="FF00FF"/>
                </a:solidFill>
              </a:rPr>
              <a:t> :Thảo luận- Đóng vai</a:t>
            </a:r>
          </a:p>
        </p:txBody>
      </p:sp>
      <p:sp>
        <p:nvSpPr>
          <p:cNvPr id="17415" name="Rectangle 15"/>
          <p:cNvSpPr>
            <a:spLocks noChangeArrowheads="1"/>
          </p:cNvSpPr>
          <p:nvPr/>
        </p:nvSpPr>
        <p:spPr bwMode="auto">
          <a:xfrm>
            <a:off x="762000" y="152400"/>
            <a:ext cx="89154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chemeClr val="tx2"/>
                </a:solidFill>
              </a:rPr>
              <a:t>         </a:t>
            </a:r>
          </a:p>
        </p:txBody>
      </p:sp>
      <p:sp>
        <p:nvSpPr>
          <p:cNvPr id="17416" name="Rectangle 16"/>
          <p:cNvSpPr>
            <a:spLocks noChangeArrowheads="1"/>
          </p:cNvSpPr>
          <p:nvPr/>
        </p:nvSpPr>
        <p:spPr bwMode="auto">
          <a:xfrm>
            <a:off x="3276600" y="914400"/>
            <a:ext cx="2209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000">
                <a:solidFill>
                  <a:srgbClr val="0033CC"/>
                </a:solidFill>
              </a:rPr>
              <a:t>Khoa học</a:t>
            </a:r>
          </a:p>
        </p:txBody>
      </p:sp>
      <p:sp>
        <p:nvSpPr>
          <p:cNvPr id="17417" name="Oval 19"/>
          <p:cNvSpPr>
            <a:spLocks noChangeArrowheads="1"/>
          </p:cNvSpPr>
          <p:nvPr/>
        </p:nvSpPr>
        <p:spPr bwMode="auto">
          <a:xfrm>
            <a:off x="1143000" y="2438400"/>
            <a:ext cx="6858000" cy="1295400"/>
          </a:xfrm>
          <a:prstGeom prst="ellipse">
            <a:avLst/>
          </a:prstGeom>
          <a:noFill/>
          <a:ln w="57150" cmpd="thinThick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" grpId="0"/>
      <p:bldP spid="23564" grpId="1"/>
      <p:bldP spid="235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>
            <p:ph type="title"/>
          </p:nvPr>
        </p:nvSpPr>
        <p:spPr>
          <a:xfrm>
            <a:off x="228600" y="0"/>
            <a:ext cx="8382000" cy="1039813"/>
          </a:xfrm>
          <a:noFill/>
        </p:spPr>
        <p:txBody>
          <a:bodyPr anchor="ctr"/>
          <a:lstStyle/>
          <a:p>
            <a:pPr eaLnBrk="1" hangingPunct="1"/>
            <a:r>
              <a:rPr lang="en-US" sz="3600" smtClean="0"/>
              <a:t>         </a:t>
            </a:r>
            <a:endParaRPr lang="en-US" sz="2400" smtClean="0"/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3276600" y="838200"/>
            <a:ext cx="1676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rgbClr val="0033CC"/>
                </a:solidFill>
              </a:rPr>
              <a:t>Khoa học</a:t>
            </a:r>
          </a:p>
        </p:txBody>
      </p:sp>
      <p:sp>
        <p:nvSpPr>
          <p:cNvPr id="18436" name="WordArt 6"/>
          <p:cNvSpPr>
            <a:spLocks noChangeArrowheads="1" noChangeShapeType="1" noTextEdit="1"/>
          </p:cNvSpPr>
          <p:nvPr/>
        </p:nvSpPr>
        <p:spPr bwMode="auto">
          <a:xfrm>
            <a:off x="2133600" y="1371600"/>
            <a:ext cx="4419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ĂN UỐNG KHI BỊ BỆNH</a:t>
            </a:r>
          </a:p>
        </p:txBody>
      </p:sp>
      <p:pic>
        <p:nvPicPr>
          <p:cNvPr id="77839" name="Picture 15" descr="bckgrnd041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812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40" name="Rectangle 16"/>
          <p:cNvSpPr>
            <a:spLocks noChangeArrowheads="1"/>
          </p:cNvSpPr>
          <p:nvPr/>
        </p:nvSpPr>
        <p:spPr bwMode="auto">
          <a:xfrm>
            <a:off x="381000" y="3048000"/>
            <a:ext cx="6324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rgbClr val="0033CC"/>
                </a:solidFill>
              </a:rPr>
              <a:t>-</a:t>
            </a:r>
            <a:r>
              <a:rPr lang="en-US" sz="2400">
                <a:solidFill>
                  <a:srgbClr val="0033CC"/>
                </a:solidFill>
              </a:rPr>
              <a:t>Người bệnh phải được ăn nhiều thức ăn có giá trị dinh dưỡng như thịt,cá,trứng,sữa,các loại rau xanh,quả chín để bồi bổ cơ thể . </a:t>
            </a:r>
            <a:r>
              <a:rPr lang="en-US" sz="2400">
                <a:solidFill>
                  <a:srgbClr val="008000"/>
                </a:solidFill>
              </a:rPr>
              <a:t>Nếu người bệnh quá yếu,không ăn được thức ăn đặc sẽ cho ăn cháo thịt băm nhỏ , xúp , sữa,</a:t>
            </a:r>
            <a:r>
              <a:rPr lang="en-US" sz="2400">
                <a:solidFill>
                  <a:srgbClr val="0033CC"/>
                </a:solidFill>
              </a:rPr>
              <a:t> </a:t>
            </a:r>
            <a:r>
              <a:rPr lang="en-US" sz="2400">
                <a:solidFill>
                  <a:srgbClr val="008000"/>
                </a:solidFill>
              </a:rPr>
              <a:t>nước quả ép,…</a:t>
            </a:r>
            <a:r>
              <a:rPr lang="en-US" sz="2400">
                <a:solidFill>
                  <a:srgbClr val="CC0099"/>
                </a:solidFill>
              </a:rPr>
              <a:t>Nếu người bệnh không muốn ăn hoặc ăn quá ít thì cho ăn nhiều bữa trong ngày.</a:t>
            </a:r>
            <a:br>
              <a:rPr lang="en-US" sz="2400">
                <a:solidFill>
                  <a:srgbClr val="CC0099"/>
                </a:solidFill>
              </a:rPr>
            </a:br>
            <a:r>
              <a:rPr lang="en-US" sz="2400">
                <a:solidFill>
                  <a:srgbClr val="0033CC"/>
                </a:solidFill>
              </a:rPr>
              <a:t>-Có một số bệnh đòi hỏi ăn kiêng theo chỉ dẫn của bác sĩ.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2" name="WordArt 6"/>
          <p:cNvSpPr>
            <a:spLocks noChangeArrowheads="1" noChangeShapeType="1" noTextEdit="1"/>
          </p:cNvSpPr>
          <p:nvPr/>
        </p:nvSpPr>
        <p:spPr bwMode="auto">
          <a:xfrm>
            <a:off x="3505200" y="5334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AI NHANH TAY</a:t>
            </a:r>
          </a:p>
        </p:txBody>
      </p:sp>
      <p:sp>
        <p:nvSpPr>
          <p:cNvPr id="19459" name="Rectangle 7"/>
          <p:cNvSpPr>
            <a:spLocks noChangeArrowheads="1"/>
          </p:cNvSpPr>
          <p:nvPr/>
        </p:nvSpPr>
        <p:spPr bwMode="auto">
          <a:xfrm>
            <a:off x="1066800" y="762000"/>
            <a:ext cx="2200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/>
              <a:t>TRÒ CHƠI</a:t>
            </a:r>
          </a:p>
        </p:txBody>
      </p:sp>
      <p:pic>
        <p:nvPicPr>
          <p:cNvPr id="19460" name="Picture 8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28600" y="4648200"/>
            <a:ext cx="1981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10" descr="Pictur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FBA3EA"/>
          </a:solidFill>
          <a:ln w="9525">
            <a:noFill/>
            <a:miter lim="800000"/>
            <a:headEnd/>
            <a:tailEnd/>
          </a:ln>
        </p:spPr>
      </p:pic>
      <p:pic>
        <p:nvPicPr>
          <p:cNvPr id="19462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1600200"/>
            <a:ext cx="4343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0" name="Picture 60" descr="Benh do thieu chat dinh duong(2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48768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1" name="Picture 6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44958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5" name="Picture 6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267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9" name="AutoShape 79"/>
          <p:cNvSpPr>
            <a:spLocks noChangeArrowheads="1"/>
          </p:cNvSpPr>
          <p:nvPr/>
        </p:nvSpPr>
        <p:spPr bwMode="auto">
          <a:xfrm>
            <a:off x="4724400" y="381000"/>
            <a:ext cx="3733800" cy="1295400"/>
          </a:xfrm>
          <a:prstGeom prst="wedgeRoundRectCallout">
            <a:avLst>
              <a:gd name="adj1" fmla="val -53486"/>
              <a:gd name="adj2" fmla="val 7757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Ăn thức ăn có giá trị dinh dưỡng</a:t>
            </a:r>
          </a:p>
          <a:p>
            <a:pPr algn="ctr" eaLnBrk="1" hangingPunct="1"/>
            <a:endParaRPr lang="en-US" sz="2800"/>
          </a:p>
        </p:txBody>
      </p:sp>
      <p:sp>
        <p:nvSpPr>
          <p:cNvPr id="51282" name="AutoShape 82"/>
          <p:cNvSpPr>
            <a:spLocks noChangeArrowheads="1"/>
          </p:cNvSpPr>
          <p:nvPr/>
        </p:nvSpPr>
        <p:spPr bwMode="auto">
          <a:xfrm>
            <a:off x="4419600" y="228600"/>
            <a:ext cx="4343400" cy="1752600"/>
          </a:xfrm>
          <a:prstGeom prst="wedgeEllipseCallout">
            <a:avLst>
              <a:gd name="adj1" fmla="val -36954"/>
              <a:gd name="adj2" fmla="val 89491"/>
            </a:avLst>
          </a:prstGeom>
          <a:solidFill>
            <a:srgbClr val="FFCCFF"/>
          </a:solidFill>
          <a:ln w="9525">
            <a:solidFill>
              <a:srgbClr val="FF99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Uống ô-rê-dôn và ăn đủ chất</a:t>
            </a:r>
          </a:p>
          <a:p>
            <a:pPr algn="ctr" eaLnBrk="1" hangingPunct="1"/>
            <a:endParaRPr lang="en-US" sz="2800"/>
          </a:p>
        </p:txBody>
      </p:sp>
      <p:sp>
        <p:nvSpPr>
          <p:cNvPr id="20487" name="Text Box 83"/>
          <p:cNvSpPr txBox="1">
            <a:spLocks noChangeArrowheads="1"/>
          </p:cNvSpPr>
          <p:nvPr/>
        </p:nvSpPr>
        <p:spPr bwMode="auto">
          <a:xfrm>
            <a:off x="1676400" y="50292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   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51285" name="AutoShape 85"/>
          <p:cNvSpPr>
            <a:spLocks noChangeArrowheads="1"/>
          </p:cNvSpPr>
          <p:nvPr/>
        </p:nvSpPr>
        <p:spPr bwMode="auto">
          <a:xfrm>
            <a:off x="5029200" y="304800"/>
            <a:ext cx="3352800" cy="1752600"/>
          </a:xfrm>
          <a:prstGeom prst="wedgeRectCallout">
            <a:avLst>
              <a:gd name="adj1" fmla="val -68606"/>
              <a:gd name="adj2" fmla="val 7654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Ăn thức ăn loãng và ăn nhiều bữa</a:t>
            </a:r>
          </a:p>
          <a:p>
            <a:pPr algn="ctr" eaLnBrk="1" hangingPunct="1"/>
            <a:endParaRPr lang="en-US" sz="2800"/>
          </a:p>
        </p:txBody>
      </p:sp>
      <p:sp>
        <p:nvSpPr>
          <p:cNvPr id="51287" name="AutoShape 87"/>
          <p:cNvSpPr>
            <a:spLocks noChangeArrowheads="1"/>
          </p:cNvSpPr>
          <p:nvPr/>
        </p:nvSpPr>
        <p:spPr bwMode="auto">
          <a:xfrm>
            <a:off x="4343400" y="228600"/>
            <a:ext cx="4191000" cy="2628900"/>
          </a:xfrm>
          <a:prstGeom prst="wedgeEllipseCallout">
            <a:avLst>
              <a:gd name="adj1" fmla="val -50907"/>
              <a:gd name="adj2" fmla="val 5513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Ăn kiêng theo chỉ dẫn của bác sĩ</a:t>
            </a:r>
          </a:p>
          <a:p>
            <a:pPr algn="ctr" eaLnBrk="1" hangingPunct="1"/>
            <a:endParaRPr lang="en-US" sz="2800"/>
          </a:p>
        </p:txBody>
      </p:sp>
      <p:sp>
        <p:nvSpPr>
          <p:cNvPr id="20490" name="Text Box 88"/>
          <p:cNvSpPr txBox="1">
            <a:spLocks noChangeArrowheads="1"/>
          </p:cNvSpPr>
          <p:nvPr/>
        </p:nvSpPr>
        <p:spPr bwMode="auto">
          <a:xfrm>
            <a:off x="6629400" y="5638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</a:t>
            </a:r>
          </a:p>
        </p:txBody>
      </p:sp>
      <p:pic>
        <p:nvPicPr>
          <p:cNvPr id="51289" name="Picture 8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34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90" descr="POINSET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02300" y="4038600"/>
            <a:ext cx="3441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1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1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1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1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1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1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51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8" dur="2000"/>
                                        <p:tgtEl>
                                          <p:spTgt spid="51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9" grpId="0" animBg="1"/>
      <p:bldP spid="51279" grpId="1" animBg="1"/>
      <p:bldP spid="51282" grpId="0" animBg="1"/>
      <p:bldP spid="51282" grpId="1" animBg="1"/>
      <p:bldP spid="51285" grpId="0" animBg="1"/>
      <p:bldP spid="51285" grpId="1" animBg="1"/>
      <p:bldP spid="5128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457200"/>
            <a:ext cx="6858000" cy="5410200"/>
          </a:xfrm>
        </p:spPr>
      </p:pic>
      <p:pic>
        <p:nvPicPr>
          <p:cNvPr id="1177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Kiểm tra bài cũ :</a:t>
            </a:r>
          </a:p>
        </p:txBody>
      </p:sp>
      <p:pic>
        <p:nvPicPr>
          <p:cNvPr id="4099" name="Picture 6" descr="POINSET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02300" y="4038600"/>
            <a:ext cx="3441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4343400"/>
            <a:ext cx="7661275" cy="41148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</a:rPr>
              <a:t>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</a:rPr>
              <a:t> </a:t>
            </a:r>
            <a:endParaRPr lang="en-US" smtClean="0">
              <a:solidFill>
                <a:srgbClr val="CC0099"/>
              </a:solidFill>
            </a:endParaRP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381000" y="1828800"/>
            <a:ext cx="8763000" cy="2286000"/>
          </a:xfrm>
          <a:prstGeom prst="ellipse">
            <a:avLst/>
          </a:prstGeom>
          <a:gradFill rotWithShape="1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</a:rPr>
              <a:t>Khi bị bệnh, em cảm thấy trong người thế nào?</a:t>
            </a:r>
          </a:p>
          <a:p>
            <a:pPr algn="ctr"/>
            <a:endParaRPr lang="en-US" sz="3200"/>
          </a:p>
        </p:txBody>
      </p:sp>
      <p:sp>
        <p:nvSpPr>
          <p:cNvPr id="43021" name="Oval 13"/>
          <p:cNvSpPr>
            <a:spLocks noChangeArrowheads="1"/>
          </p:cNvSpPr>
          <p:nvPr/>
        </p:nvSpPr>
        <p:spPr bwMode="auto">
          <a:xfrm>
            <a:off x="838200" y="1905000"/>
            <a:ext cx="7543800" cy="2133600"/>
          </a:xfrm>
          <a:prstGeom prst="ellipse">
            <a:avLst/>
          </a:prstGeom>
          <a:gradFill rotWithShape="1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200">
                <a:solidFill>
                  <a:srgbClr val="0000FF"/>
                </a:solidFill>
              </a:rPr>
              <a:t>Em cần phải làm gì khi bị bệnh?</a:t>
            </a:r>
          </a:p>
          <a:p>
            <a:pPr algn="ctr"/>
            <a:endParaRPr lang="en-US" sz="3200"/>
          </a:p>
        </p:txBody>
      </p:sp>
      <p:pic>
        <p:nvPicPr>
          <p:cNvPr id="43022" name="Picture 14" descr="Cau hoi"/>
          <p:cNvPicPr>
            <a:picLocks noChangeAspect="1" noChangeArrowheads="1" noCrop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28600" y="2438400"/>
            <a:ext cx="7620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3" name="Picture 15" descr="Cau hoi"/>
          <p:cNvPicPr>
            <a:picLocks noChangeAspect="1" noChangeArrowheads="1" noCrop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838200" y="2438400"/>
            <a:ext cx="7620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 animBg="1"/>
      <p:bldP spid="43018" grpId="1" animBg="1"/>
      <p:bldP spid="430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lúa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95400"/>
            <a:ext cx="9144000" cy="5562600"/>
          </a:xfrm>
          <a:noFill/>
        </p:spPr>
      </p:pic>
      <p:sp>
        <p:nvSpPr>
          <p:cNvPr id="119814" name="Oval 6" descr="Dotted grid"/>
          <p:cNvSpPr>
            <a:spLocks noChangeArrowheads="1"/>
          </p:cNvSpPr>
          <p:nvPr/>
        </p:nvSpPr>
        <p:spPr bwMode="auto">
          <a:xfrm>
            <a:off x="609600" y="2133600"/>
            <a:ext cx="7772400" cy="3733800"/>
          </a:xfrm>
          <a:prstGeom prst="ellipse">
            <a:avLst/>
          </a:prstGeom>
          <a:pattFill prst="dotGrid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816" name="Rectangle 8"/>
          <p:cNvSpPr>
            <a:spLocks noChangeArrowheads="1"/>
          </p:cNvSpPr>
          <p:nvPr/>
        </p:nvSpPr>
        <p:spPr bwMode="auto">
          <a:xfrm>
            <a:off x="1295400" y="3200400"/>
            <a:ext cx="67056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sz="3600" b="1">
                <a:solidFill>
                  <a:srgbClr val="0000FF"/>
                </a:solidFill>
              </a:rPr>
              <a:t>Dặn dò:</a:t>
            </a:r>
            <a:r>
              <a:rPr lang="en-US" sz="3600">
                <a:solidFill>
                  <a:srgbClr val="0000FF"/>
                </a:solidFill>
              </a:rPr>
              <a:t> Về học bài và đọc bài tiếp theo </a:t>
            </a:r>
            <a:r>
              <a:rPr lang="en-US" sz="3600" i="1">
                <a:solidFill>
                  <a:srgbClr val="008000"/>
                </a:solidFill>
              </a:rPr>
              <a:t>Phòng tránh tai nạn đuối nước.</a:t>
            </a:r>
          </a:p>
        </p:txBody>
      </p:sp>
      <p:sp>
        <p:nvSpPr>
          <p:cNvPr id="22533" name="Rectangle 9"/>
          <p:cNvSpPr>
            <a:spLocks noChangeArrowheads="1"/>
          </p:cNvSpPr>
          <p:nvPr>
            <p:ph type="title"/>
          </p:nvPr>
        </p:nvSpPr>
        <p:spPr>
          <a:xfrm>
            <a:off x="304800" y="0"/>
            <a:ext cx="8382000" cy="1039813"/>
          </a:xfrm>
          <a:noFill/>
        </p:spPr>
        <p:txBody>
          <a:bodyPr anchor="ctr"/>
          <a:lstStyle/>
          <a:p>
            <a:pPr eaLnBrk="1" hangingPunct="1"/>
            <a:r>
              <a:rPr lang="en-US" smtClean="0"/>
              <a:t>         </a:t>
            </a:r>
            <a:endParaRPr lang="en-US" sz="2400" smtClean="0"/>
          </a:p>
        </p:txBody>
      </p:sp>
      <p:sp>
        <p:nvSpPr>
          <p:cNvPr id="22534" name="Rectangle 10"/>
          <p:cNvSpPr>
            <a:spLocks noChangeArrowheads="1"/>
          </p:cNvSpPr>
          <p:nvPr/>
        </p:nvSpPr>
        <p:spPr bwMode="auto">
          <a:xfrm>
            <a:off x="3352800" y="838200"/>
            <a:ext cx="1676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rgbClr val="0033CC"/>
                </a:solidFill>
              </a:rPr>
              <a:t>Khoa học</a:t>
            </a:r>
          </a:p>
        </p:txBody>
      </p:sp>
      <p:sp>
        <p:nvSpPr>
          <p:cNvPr id="22535" name="WordArt 11"/>
          <p:cNvSpPr>
            <a:spLocks noChangeArrowheads="1" noChangeShapeType="1" noTextEdit="1"/>
          </p:cNvSpPr>
          <p:nvPr/>
        </p:nvSpPr>
        <p:spPr bwMode="auto">
          <a:xfrm>
            <a:off x="2133600" y="1371600"/>
            <a:ext cx="4419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ĂN UỐNG KHI BỊ BỆNH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4" grpId="0" animBg="1"/>
      <p:bldP spid="1198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An uong khi bi ben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solidFill>
            <a:srgbClr val="F2F2F2"/>
          </a:solidFill>
          <a:ln w="9525">
            <a:solidFill>
              <a:srgbClr val="FF00FF"/>
            </a:solidFill>
            <a:miter lim="800000"/>
            <a:headEnd/>
            <a:tailEnd/>
          </a:ln>
        </p:spPr>
      </p:pic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4343400" y="76200"/>
            <a:ext cx="24384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chemeClr val="bg1"/>
              </a:solidFill>
            </a:endParaRPr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4038600" y="76200"/>
            <a:ext cx="609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152400" y="228600"/>
            <a:ext cx="86106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762000"/>
            <a:ext cx="2360613" cy="60325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3CC"/>
                </a:solidFill>
              </a:rPr>
              <a:t>Khoa học</a:t>
            </a:r>
          </a:p>
        </p:txBody>
      </p:sp>
      <p:sp>
        <p:nvSpPr>
          <p:cNvPr id="70660" name="WordArt 4"/>
          <p:cNvSpPr>
            <a:spLocks noChangeArrowheads="1" noChangeShapeType="1" noTextEdit="1"/>
          </p:cNvSpPr>
          <p:nvPr/>
        </p:nvSpPr>
        <p:spPr bwMode="auto">
          <a:xfrm>
            <a:off x="2286000" y="1371600"/>
            <a:ext cx="3886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ĂN UỐNG KHI BỊ BỆNH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762000" y="228600"/>
            <a:ext cx="89154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chemeClr val="tx2"/>
                </a:solidFill>
              </a:rPr>
              <a:t>         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600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000" b="1">
                <a:solidFill>
                  <a:srgbClr val="FF3300"/>
                </a:solidFill>
              </a:rPr>
              <a:t>Hoạt động 1 :</a:t>
            </a:r>
            <a:r>
              <a:rPr lang="en-US" sz="3000">
                <a:solidFill>
                  <a:srgbClr val="FF3300"/>
                </a:solidFill>
              </a:rPr>
              <a:t>Thảo luận nhóm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4800" y="2438400"/>
            <a:ext cx="8839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rgbClr val="0033CC"/>
              </a:buClr>
              <a:buSzPct val="120000"/>
              <a:buFont typeface="Wingdings" pitchFamily="2" charset="2"/>
              <a:buNone/>
            </a:pPr>
            <a:r>
              <a:rPr lang="en-US" sz="3200" b="1">
                <a:solidFill>
                  <a:srgbClr val="0000FF"/>
                </a:solidFill>
              </a:rPr>
              <a:t>Câu 1:</a:t>
            </a:r>
            <a:r>
              <a:rPr lang="en-US" sz="3200"/>
              <a:t>    </a:t>
            </a:r>
            <a:r>
              <a:rPr lang="en-US" sz="3200">
                <a:solidFill>
                  <a:srgbClr val="0033CC"/>
                </a:solidFill>
              </a:rPr>
              <a:t>Kể tên các thức ăn cần cho người mắc các bệnh thông thường ?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0033CC"/>
              </a:buClr>
              <a:buSzPct val="120000"/>
              <a:buFont typeface="Wingdings" pitchFamily="2" charset="2"/>
              <a:buNone/>
            </a:pPr>
            <a:r>
              <a:rPr lang="en-US" sz="3200" b="1">
                <a:solidFill>
                  <a:srgbClr val="0000FF"/>
                </a:solidFill>
              </a:rPr>
              <a:t>Câu 2</a:t>
            </a:r>
            <a:r>
              <a:rPr lang="en-US" sz="3200">
                <a:solidFill>
                  <a:srgbClr val="0033CC"/>
                </a:solidFill>
              </a:rPr>
              <a:t>:    Đối với người bệnh nặng nên cho ăn món ăn đặc hay loãng ? Vì sao ?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0033CC"/>
              </a:buClr>
              <a:buSzPct val="120000"/>
              <a:buFont typeface="Wingdings" pitchFamily="2" charset="2"/>
              <a:buNone/>
            </a:pPr>
            <a:r>
              <a:rPr lang="en-US" sz="3200" b="1">
                <a:solidFill>
                  <a:srgbClr val="0033CC"/>
                </a:solidFill>
              </a:rPr>
              <a:t>Câu 3:</a:t>
            </a:r>
            <a:r>
              <a:rPr lang="en-US" sz="3200">
                <a:solidFill>
                  <a:srgbClr val="0033CC"/>
                </a:solidFill>
              </a:rPr>
              <a:t>    Đối với người bệnh không muốn ăn hoặc ăn quá ít nên cho ăn như thế nào ?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0033CC"/>
              </a:buClr>
              <a:buSzPct val="120000"/>
              <a:buFont typeface="Wingdings" pitchFamily="2" charset="2"/>
              <a:buNone/>
            </a:pPr>
            <a:r>
              <a:rPr lang="en-US" sz="3200" b="1">
                <a:solidFill>
                  <a:srgbClr val="0033CC"/>
                </a:solidFill>
              </a:rPr>
              <a:t>Câu 4:</a:t>
            </a:r>
            <a:r>
              <a:rPr lang="en-US" sz="3200">
                <a:solidFill>
                  <a:srgbClr val="0033CC"/>
                </a:solidFill>
              </a:rPr>
              <a:t>     Có một số bệnh đòi hỏi ăn kiêng thì nên ăn như thế nào?</a:t>
            </a:r>
          </a:p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endParaRPr lang="en-US" sz="3200">
              <a:solidFill>
                <a:srgbClr val="0033CC"/>
              </a:solidFill>
            </a:endParaRPr>
          </a:p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/>
      <p:bldP spid="7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thịt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376488" y="2049463"/>
            <a:ext cx="3228975" cy="2232025"/>
          </a:xfrm>
          <a:noFill/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438400" y="37338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THỊT</a:t>
            </a:r>
          </a:p>
        </p:txBody>
      </p:sp>
      <p:pic>
        <p:nvPicPr>
          <p:cNvPr id="11270" name="Picture 6" descr="cá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676400"/>
            <a:ext cx="327660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438400" y="3657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CÁ</a:t>
            </a:r>
          </a:p>
        </p:txBody>
      </p:sp>
      <p:pic>
        <p:nvPicPr>
          <p:cNvPr id="11278" name="Picture 14" descr="vh%2520trung%25202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676400"/>
            <a:ext cx="3276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362200" y="1828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TRỨNG</a:t>
            </a:r>
          </a:p>
        </p:txBody>
      </p:sp>
      <p:pic>
        <p:nvPicPr>
          <p:cNvPr id="11280" name="Picture 16" descr="images[75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62200" y="1676400"/>
            <a:ext cx="3276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590800" y="1981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SỮA</a:t>
            </a:r>
          </a:p>
        </p:txBody>
      </p:sp>
      <p:pic>
        <p:nvPicPr>
          <p:cNvPr id="11282" name="Picture 18" descr="rau%2520xanh2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62200" y="1676400"/>
            <a:ext cx="3276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4267200" y="36576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RAU XANH</a:t>
            </a:r>
          </a:p>
        </p:txBody>
      </p:sp>
      <p:pic>
        <p:nvPicPr>
          <p:cNvPr id="11284" name="Picture 20" descr="traicay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362200" y="1752600"/>
            <a:ext cx="335280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352800" y="4343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TRÁI CÂY</a:t>
            </a:r>
          </a:p>
        </p:txBody>
      </p:sp>
      <p:sp>
        <p:nvSpPr>
          <p:cNvPr id="7182" name="Rectangle 15"/>
          <p:cNvSpPr>
            <a:spLocks noChangeArrowheads="1"/>
          </p:cNvSpPr>
          <p:nvPr/>
        </p:nvSpPr>
        <p:spPr bwMode="auto">
          <a:xfrm>
            <a:off x="1219200" y="381000"/>
            <a:ext cx="693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>
                <a:solidFill>
                  <a:srgbClr val="0033CC"/>
                </a:solidFill>
              </a:rPr>
              <a:t>       </a:t>
            </a:r>
            <a:r>
              <a:rPr lang="en-US" sz="2700" b="1">
                <a:solidFill>
                  <a:srgbClr val="0033CC"/>
                </a:solidFill>
              </a:rPr>
              <a:t>Kể tên những thức ăn dành cho bệnh thông thường?</a:t>
            </a:r>
          </a:p>
        </p:txBody>
      </p:sp>
      <p:pic>
        <p:nvPicPr>
          <p:cNvPr id="7183" name="Picture 16" descr="Cau hoi"/>
          <p:cNvPicPr>
            <a:picLocks noChangeAspect="1" noChangeArrowheads="1" noCrop="1"/>
          </p:cNvPicPr>
          <p:nvPr/>
        </p:nvPicPr>
        <p:blipFill>
          <a:blip r:embed="rId11">
            <a:grayscl/>
          </a:blip>
          <a:srcRect/>
          <a:stretch>
            <a:fillRect/>
          </a:stretch>
        </p:blipFill>
        <p:spPr bwMode="auto">
          <a:xfrm>
            <a:off x="1219200" y="228600"/>
            <a:ext cx="7620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1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1" grpId="0"/>
      <p:bldP spid="11279" grpId="0"/>
      <p:bldP spid="11281" grpId="0"/>
      <p:bldP spid="112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pic>
        <p:nvPicPr>
          <p:cNvPr id="8197" name="Picture 5" descr="thị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2844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09600" y="533400"/>
            <a:ext cx="838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" b="1"/>
              <a:t>Cần ăn đầy đủ các chất dinh dưỡng</a:t>
            </a:r>
          </a:p>
        </p:txBody>
      </p:sp>
      <p:pic>
        <p:nvPicPr>
          <p:cNvPr id="8199" name="Picture 7" descr="cá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1663700"/>
            <a:ext cx="281940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images[75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403860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0" descr="traicay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5200" y="4114800"/>
            <a:ext cx="27432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2" descr="rau%2520xanh2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53200" y="4114800"/>
            <a:ext cx="2362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14" descr="vh%2520trung%25202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05600" y="17526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>
            <a:spLocks noChangeArrowheads="1"/>
          </p:cNvSpPr>
          <p:nvPr>
            <p:ph type="title" idx="4294967295"/>
          </p:nvPr>
        </p:nvSpPr>
        <p:spPr>
          <a:xfrm>
            <a:off x="533400" y="1524000"/>
            <a:ext cx="7772400" cy="712788"/>
          </a:xfrm>
          <a:noFill/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FF"/>
                </a:solidFill>
              </a:rPr>
              <a:t>Nếu người bệnh quá yếu thì cần ăn</a:t>
            </a:r>
          </a:p>
        </p:txBody>
      </p:sp>
      <p:sp>
        <p:nvSpPr>
          <p:cNvPr id="9219" name="Text Box 17"/>
          <p:cNvSpPr txBox="1">
            <a:spLocks noChangeArrowheads="1"/>
          </p:cNvSpPr>
          <p:nvPr/>
        </p:nvSpPr>
        <p:spPr bwMode="auto">
          <a:xfrm>
            <a:off x="1828800" y="3886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sữa</a:t>
            </a: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1143000" y="457200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700" b="1">
                <a:solidFill>
                  <a:srgbClr val="0033CC"/>
                </a:solidFill>
              </a:rPr>
              <a:t>    Đối với người bệnh nặng nên cho ăn thức ăn đặc hay loãng? Tại sao?</a:t>
            </a:r>
          </a:p>
        </p:txBody>
      </p:sp>
      <p:pic>
        <p:nvPicPr>
          <p:cNvPr id="9221" name="Picture 13" descr="Cau hoi"/>
          <p:cNvPicPr>
            <a:picLocks noChangeAspect="1" noChangeArrowheads="1" noCrop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990600" y="228600"/>
            <a:ext cx="7620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4724400" y="4495800"/>
            <a:ext cx="39624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28" name="Picture 12" descr="cam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4648200"/>
            <a:ext cx="236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562600" y="4572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/>
              <a:t>Nước ép</a:t>
            </a:r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4419600" y="2286000"/>
            <a:ext cx="4419600" cy="213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24" name="Picture 8" descr="SoupMangCua(1)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2438400"/>
            <a:ext cx="1828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9800" y="25908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súp</a:t>
            </a:r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228600" y="2362200"/>
            <a:ext cx="41910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22" name="Picture 6" descr="Chao%2520Bo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95400" y="2438400"/>
            <a:ext cx="19050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371600" y="266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Cháo thịt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457200" y="4495800"/>
            <a:ext cx="41148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26" name="Picture 10" descr="sua%2520tuoi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447800" y="4800600"/>
            <a:ext cx="2133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447800" y="4724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Uống sữa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7184" grpId="0" animBg="1"/>
      <p:bldP spid="9234" grpId="0"/>
      <p:bldP spid="7188" grpId="0" animBg="1"/>
      <p:bldP spid="9232" grpId="0"/>
      <p:bldP spid="7191" grpId="0" animBg="1"/>
      <p:bldP spid="9231" grpId="0"/>
      <p:bldP spid="7194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010400" cy="1143000"/>
          </a:xfrm>
        </p:spPr>
        <p:txBody>
          <a:bodyPr/>
          <a:lstStyle/>
          <a:p>
            <a:pPr eaLnBrk="1" hangingPunct="1"/>
            <a:r>
              <a:rPr lang="en-US" sz="2700" b="1" smtClean="0">
                <a:solidFill>
                  <a:srgbClr val="0033CC"/>
                </a:solidFill>
              </a:rPr>
              <a:t>    Đối với người bệnh không muốn ăn hoặc ăn quá ít nên cho ăn như thế nào ?</a:t>
            </a:r>
            <a:br>
              <a:rPr lang="en-US" sz="2700" b="1" smtClean="0">
                <a:solidFill>
                  <a:srgbClr val="0033CC"/>
                </a:solidFill>
              </a:rPr>
            </a:br>
            <a:endParaRPr lang="en-US" sz="2700" b="1" smtClean="0">
              <a:solidFill>
                <a:srgbClr val="0033CC"/>
              </a:solidFill>
            </a:endParaRPr>
          </a:p>
        </p:txBody>
      </p:sp>
      <p:pic>
        <p:nvPicPr>
          <p:cNvPr id="10243" name="Picture 4" descr="Cau hoi"/>
          <p:cNvPicPr>
            <a:picLocks noChangeAspect="1" noChangeArrowheads="1" noCrop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914400" y="2286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3" name="Oval 5" descr="20%"/>
          <p:cNvSpPr>
            <a:spLocks noChangeArrowheads="1"/>
          </p:cNvSpPr>
          <p:nvPr/>
        </p:nvSpPr>
        <p:spPr bwMode="auto">
          <a:xfrm>
            <a:off x="457200" y="2438400"/>
            <a:ext cx="8229600" cy="2209800"/>
          </a:xfrm>
          <a:prstGeom prst="ellipse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7661275" cy="1522413"/>
          </a:xfrm>
          <a:noFill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b="1" smtClean="0">
                <a:solidFill>
                  <a:srgbClr val="FF3300"/>
                </a:solidFill>
              </a:rPr>
              <a:t>-Nên cho ăn nhiều bữa trong ngày.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6858000" cy="1143000"/>
          </a:xfrm>
        </p:spPr>
        <p:txBody>
          <a:bodyPr/>
          <a:lstStyle/>
          <a:p>
            <a:pPr eaLnBrk="1" hangingPunct="1"/>
            <a:r>
              <a:rPr lang="en-US" sz="3000" smtClean="0">
                <a:solidFill>
                  <a:srgbClr val="0033CC"/>
                </a:solidFill>
              </a:rPr>
              <a:t>  </a:t>
            </a:r>
            <a:r>
              <a:rPr lang="en-US" sz="3000" b="1" smtClean="0">
                <a:solidFill>
                  <a:srgbClr val="0033CC"/>
                </a:solidFill>
              </a:rPr>
              <a:t>Có một số bệnh đòi hỏi ăn kiêng thì nên ăn như thế nào?</a:t>
            </a:r>
            <a:br>
              <a:rPr lang="en-US" sz="3000" b="1" smtClean="0">
                <a:solidFill>
                  <a:srgbClr val="0033CC"/>
                </a:solidFill>
              </a:rPr>
            </a:br>
            <a:endParaRPr lang="en-US" sz="3000" b="1" smtClean="0">
              <a:solidFill>
                <a:srgbClr val="0033CC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2327275"/>
            <a:ext cx="7661275" cy="152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</a:t>
            </a:r>
          </a:p>
        </p:txBody>
      </p:sp>
      <p:pic>
        <p:nvPicPr>
          <p:cNvPr id="11268" name="Picture 4" descr="Cau hoi"/>
          <p:cNvPicPr>
            <a:picLocks noChangeAspect="1" noChangeArrowheads="1" noCrop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914400" y="228600"/>
            <a:ext cx="7620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1219200" y="1524000"/>
            <a:ext cx="7162800" cy="1066800"/>
          </a:xfrm>
          <a:prstGeom prst="rect">
            <a:avLst/>
          </a:prstGeom>
          <a:gradFill rotWithShape="1">
            <a:gsLst>
              <a:gs pos="0">
                <a:srgbClr val="767676"/>
              </a:gs>
              <a:gs pos="50000">
                <a:srgbClr val="FFFFFF"/>
              </a:gs>
              <a:gs pos="100000">
                <a:srgbClr val="7676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>
                <a:solidFill>
                  <a:srgbClr val="CC0099"/>
                </a:solidFill>
              </a:rPr>
              <a:t>-</a:t>
            </a:r>
            <a:r>
              <a:rPr lang="en-US" sz="3200" b="1">
                <a:solidFill>
                  <a:srgbClr val="CC0099"/>
                </a:solidFill>
              </a:rPr>
              <a:t>Nên ăn theo chỉ dẫn của bác sĩ.</a:t>
            </a:r>
          </a:p>
          <a:p>
            <a:pPr algn="ctr" eaLnBrk="1" hangingPunct="1"/>
            <a:endParaRPr lang="en-US" sz="3200" b="1">
              <a:solidFill>
                <a:srgbClr val="CC0099"/>
              </a:solidFill>
            </a:endParaRPr>
          </a:p>
        </p:txBody>
      </p:sp>
      <p:pic>
        <p:nvPicPr>
          <p:cNvPr id="7475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2800"/>
            <a:ext cx="2895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6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352800"/>
            <a:ext cx="3048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61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3352800"/>
            <a:ext cx="2971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1" name="Text Box 15"/>
          <p:cNvSpPr txBox="1">
            <a:spLocks noChangeArrowheads="1"/>
          </p:cNvSpPr>
          <p:nvPr/>
        </p:nvSpPr>
        <p:spPr bwMode="auto">
          <a:xfrm rot="10800000" flipV="1">
            <a:off x="228600" y="28956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Bệnh béo phì</a:t>
            </a: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3200400" y="28956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Bệnh tiểu đường</a:t>
            </a: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6172200" y="28956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Bệnh đau bao tử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animBg="1"/>
      <p:bldP spid="9231" grpId="0"/>
      <p:bldP spid="2" grpId="0"/>
      <p:bldP spid="3" grpId="0"/>
    </p:bld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1312</TotalTime>
  <Words>635</Words>
  <Application>Microsoft Office PowerPoint</Application>
  <PresentationFormat>On-screen Show (4:3)</PresentationFormat>
  <Paragraphs>82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Wingdings</vt:lpstr>
      <vt:lpstr>Calibri</vt:lpstr>
      <vt:lpstr>Times New Roman</vt:lpstr>
      <vt:lpstr>Axis</vt:lpstr>
      <vt:lpstr>Slide 1</vt:lpstr>
      <vt:lpstr>Kiểm tra bài cũ :</vt:lpstr>
      <vt:lpstr>Slide 3</vt:lpstr>
      <vt:lpstr>Khoa học</vt:lpstr>
      <vt:lpstr>Slide 5</vt:lpstr>
      <vt:lpstr>Slide 6</vt:lpstr>
      <vt:lpstr>Nếu người bệnh quá yếu thì cần ăn</vt:lpstr>
      <vt:lpstr>    Đối với người bệnh không muốn ăn hoặc ăn quá ít nên cho ăn như thế nào ? </vt:lpstr>
      <vt:lpstr>  Có một số bệnh đòi hỏi ăn kiêng thì nên ăn như thế nào? </vt:lpstr>
      <vt:lpstr>          </vt:lpstr>
      <vt:lpstr>Hoạt động 2 : Thực hành</vt:lpstr>
      <vt:lpstr>Slide 12</vt:lpstr>
      <vt:lpstr>Slide 13</vt:lpstr>
      <vt:lpstr>Các nhóm thực hành</vt:lpstr>
      <vt:lpstr>Slide 15</vt:lpstr>
      <vt:lpstr>         </vt:lpstr>
      <vt:lpstr>Slide 17</vt:lpstr>
      <vt:lpstr>Slide 18</vt:lpstr>
      <vt:lpstr>Slide 19</vt:lpstr>
      <vt:lpstr>    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PHÒNG GD &amp; ĐT QUẬN TÂN BÌNH TRƯỜNG TH TÂN SƠN NHẤT</dc:title>
  <dc:creator>Nguyet-HP</dc:creator>
  <cp:lastModifiedBy>CSTeam</cp:lastModifiedBy>
  <cp:revision>71</cp:revision>
  <dcterms:created xsi:type="dcterms:W3CDTF">2008-10-14T05:22:46Z</dcterms:created>
  <dcterms:modified xsi:type="dcterms:W3CDTF">2016-06-30T01:08:22Z</dcterms:modified>
</cp:coreProperties>
</file>